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95" r:id="rId5"/>
    <p:sldId id="297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7473-2674-41C2-A0AC-E240DFD17CE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92C6-357D-4611-A4AC-0242C028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g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879" y="1879250"/>
            <a:ext cx="6858000" cy="12919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 Back to </a:t>
            </a:r>
            <a:r>
              <a:rPr lang="en-US" dirty="0" smtClean="0">
                <a:solidFill>
                  <a:schemeClr val="bg1"/>
                </a:solidFill>
              </a:rPr>
              <a:t>Marine Science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 days down, 178 to go!!!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84206"/>
            <a:ext cx="6858000" cy="2597468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Please sit in the same seats as Monday and Tuesday, Open </a:t>
            </a:r>
            <a:r>
              <a:rPr lang="en-US" sz="3000" dirty="0">
                <a:solidFill>
                  <a:schemeClr val="bg1"/>
                </a:solidFill>
              </a:rPr>
              <a:t>up your laptops, go to </a:t>
            </a:r>
            <a:r>
              <a:rPr lang="en-US" sz="3000" u="sng" dirty="0">
                <a:solidFill>
                  <a:schemeClr val="bg1"/>
                </a:solidFill>
              </a:rPr>
              <a:t>MrHyatt.rocks</a:t>
            </a:r>
            <a:r>
              <a:rPr lang="en-US" sz="3000" dirty="0">
                <a:solidFill>
                  <a:schemeClr val="bg1"/>
                </a:solidFill>
              </a:rPr>
              <a:t>, and do today’s </a:t>
            </a:r>
            <a:r>
              <a:rPr lang="en-US" sz="3000" dirty="0" err="1">
                <a:solidFill>
                  <a:schemeClr val="bg1"/>
                </a:solidFill>
              </a:rPr>
              <a:t>bellwork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37" y="3950122"/>
            <a:ext cx="4515879" cy="3391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889"/>
            <a:ext cx="7886700" cy="994172"/>
          </a:xfrm>
        </p:spPr>
        <p:txBody>
          <a:bodyPr/>
          <a:lstStyle/>
          <a:p>
            <a:r>
              <a:rPr lang="en-US" dirty="0"/>
              <a:t>Mr. Hyatt –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" y="1690416"/>
            <a:ext cx="8292853" cy="508700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 am from Michigan, I went to Michigan, I root for Michigan!  Go Blue!</a:t>
            </a:r>
          </a:p>
          <a:p>
            <a:endParaRPr lang="en-US" b="1" dirty="0"/>
          </a:p>
          <a:p>
            <a:r>
              <a:rPr lang="en-US" b="1" dirty="0"/>
              <a:t>I’ve lived in Florida over a decade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 am between one and a million years old</a:t>
            </a:r>
          </a:p>
          <a:p>
            <a:endParaRPr lang="en-US" b="1" dirty="0"/>
          </a:p>
          <a:p>
            <a:r>
              <a:rPr lang="en-US" b="1" dirty="0"/>
              <a:t>I have </a:t>
            </a:r>
            <a:r>
              <a:rPr lang="en-US" b="1" dirty="0" smtClean="0"/>
              <a:t>10 </a:t>
            </a:r>
            <a:r>
              <a:rPr lang="en-US" b="1" dirty="0"/>
              <a:t>pets </a:t>
            </a:r>
            <a:r>
              <a:rPr lang="en-US" b="1" dirty="0" smtClean="0"/>
              <a:t>(3 </a:t>
            </a:r>
            <a:r>
              <a:rPr lang="en-US" b="1" dirty="0"/>
              <a:t>dogs, </a:t>
            </a:r>
            <a:r>
              <a:rPr lang="en-US" b="1" dirty="0" smtClean="0"/>
              <a:t>2 </a:t>
            </a:r>
            <a:r>
              <a:rPr lang="en-US" b="1" dirty="0"/>
              <a:t>cats, </a:t>
            </a:r>
            <a:r>
              <a:rPr lang="en-US" b="1" dirty="0" smtClean="0"/>
              <a:t>1 bird, </a:t>
            </a:r>
            <a:r>
              <a:rPr lang="en-US" b="1" dirty="0"/>
              <a:t>4</a:t>
            </a:r>
            <a:r>
              <a:rPr lang="en-US" b="1" dirty="0" smtClean="0"/>
              <a:t> </a:t>
            </a:r>
            <a:r>
              <a:rPr lang="en-US" b="1" dirty="0"/>
              <a:t>snakes)</a:t>
            </a:r>
          </a:p>
          <a:p>
            <a:endParaRPr lang="en-US" b="1" dirty="0"/>
          </a:p>
          <a:p>
            <a:r>
              <a:rPr lang="en-US" b="1" dirty="0"/>
              <a:t>This is my </a:t>
            </a:r>
            <a:r>
              <a:rPr lang="en-US" b="1" dirty="0" smtClean="0"/>
              <a:t>fifth </a:t>
            </a:r>
            <a:r>
              <a:rPr lang="en-US" b="1" dirty="0"/>
              <a:t>year teaching Astronomy, </a:t>
            </a:r>
            <a:r>
              <a:rPr lang="en-US" b="1" dirty="0" smtClean="0"/>
              <a:t>and first year teaching marine science.  In </a:t>
            </a:r>
            <a:r>
              <a:rPr lang="en-US" b="1" dirty="0"/>
              <a:t>the past I’ve taught: Biology, Botany, Earth-Space Science, Physical Science, and Life Science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 got married last year!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00" y="1915259"/>
            <a:ext cx="737801" cy="647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88" y="1453498"/>
            <a:ext cx="841040" cy="53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3" y="3251204"/>
            <a:ext cx="1188720" cy="47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27" y="3963610"/>
            <a:ext cx="1419013" cy="897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09" y="5877309"/>
            <a:ext cx="1260551" cy="90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11" y="2183845"/>
            <a:ext cx="822960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205" y="-625824"/>
            <a:ext cx="9863181" cy="7397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68" y="355155"/>
            <a:ext cx="9509567" cy="6339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8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889"/>
            <a:ext cx="7886700" cy="994172"/>
          </a:xfrm>
        </p:spPr>
        <p:txBody>
          <a:bodyPr/>
          <a:lstStyle/>
          <a:p>
            <a:r>
              <a:rPr lang="en-US" dirty="0"/>
              <a:t>Mr. Hyatt –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" y="1398951"/>
            <a:ext cx="8975408" cy="519927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My favorite:</a:t>
            </a:r>
          </a:p>
          <a:p>
            <a:pPr lvl="1"/>
            <a:r>
              <a:rPr lang="en-US" b="1" dirty="0"/>
              <a:t>number is  </a:t>
            </a:r>
          </a:p>
          <a:p>
            <a:pPr lvl="1"/>
            <a:r>
              <a:rPr lang="en-US" b="1" dirty="0"/>
              <a:t>favorite food is Sushi</a:t>
            </a:r>
          </a:p>
          <a:p>
            <a:pPr lvl="1"/>
            <a:r>
              <a:rPr lang="en-US" b="1" dirty="0"/>
              <a:t>favorite color is Blue</a:t>
            </a:r>
          </a:p>
          <a:p>
            <a:pPr lvl="1"/>
            <a:r>
              <a:rPr lang="en-US" b="1" dirty="0"/>
              <a:t>favorite song is “Man in the Mirror”</a:t>
            </a:r>
          </a:p>
          <a:p>
            <a:pPr lvl="1"/>
            <a:r>
              <a:rPr lang="en-US" b="1" dirty="0"/>
              <a:t>favorite holiday is my birthday</a:t>
            </a:r>
          </a:p>
          <a:p>
            <a:pPr lvl="1"/>
            <a:r>
              <a:rPr lang="en-US" b="1" dirty="0"/>
              <a:t>favorite planet is Earth</a:t>
            </a:r>
          </a:p>
          <a:p>
            <a:endParaRPr lang="en-US" b="1" dirty="0"/>
          </a:p>
          <a:p>
            <a:r>
              <a:rPr lang="en-US" b="1" dirty="0"/>
              <a:t>In my free time, I either read, exercise, or watch sports on TV (I used to play a lot of video games)</a:t>
            </a:r>
          </a:p>
          <a:p>
            <a:endParaRPr lang="en-US" b="1" dirty="0"/>
          </a:p>
          <a:p>
            <a:r>
              <a:rPr lang="en-US" b="1" dirty="0"/>
              <a:t>I used to be really fat.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endParaRPr lang="en-US" b="1" dirty="0"/>
          </a:p>
          <a:p>
            <a:r>
              <a:rPr lang="en-US" b="1" dirty="0"/>
              <a:t>I played trumpet from 4</a:t>
            </a:r>
            <a:r>
              <a:rPr lang="en-US" b="1" baseline="30000" dirty="0"/>
              <a:t>th</a:t>
            </a:r>
            <a:r>
              <a:rPr lang="en-US" b="1" dirty="0"/>
              <a:t> grade to Junior year of college</a:t>
            </a:r>
          </a:p>
          <a:p>
            <a:endParaRPr lang="en-US" b="1" dirty="0"/>
          </a:p>
          <a:p>
            <a:r>
              <a:rPr lang="en-US" b="1" dirty="0"/>
              <a:t>Both of my parents were teachers (Mom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Choir, Step-Dad </a:t>
            </a:r>
            <a:r>
              <a:rPr lang="en-US" b="1" dirty="0">
                <a:sym typeface="Wingdings" panose="05000000000000000000" pitchFamily="2" charset="2"/>
              </a:rPr>
              <a:t> Band</a:t>
            </a:r>
            <a:r>
              <a:rPr lang="en-US" b="1" dirty="0" smtClean="0">
                <a:sym typeface="Wingdings" panose="05000000000000000000" pitchFamily="2" charset="2"/>
              </a:rPr>
              <a:t>)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I had neck surgery last year, and now am part metal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3" y="4765071"/>
            <a:ext cx="1183453" cy="392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85" y="1659494"/>
            <a:ext cx="771525" cy="46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04" y="2616765"/>
            <a:ext cx="399250" cy="54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4889" y="3611312"/>
            <a:ext cx="70338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64" y="2854643"/>
            <a:ext cx="4286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3" y="2040254"/>
            <a:ext cx="320040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44" y="1578767"/>
            <a:ext cx="624368" cy="312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03" y="1628066"/>
            <a:ext cx="1414023" cy="1078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27" y="3628502"/>
            <a:ext cx="877253" cy="555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17" y="3573683"/>
            <a:ext cx="1219544" cy="741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88" y="5362832"/>
            <a:ext cx="1451610" cy="503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76" y="4153616"/>
            <a:ext cx="514325" cy="721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3" y="640675"/>
            <a:ext cx="4595464" cy="5728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14" y="654806"/>
            <a:ext cx="13676563" cy="5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2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13" y="597882"/>
            <a:ext cx="5696123" cy="1672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=MEIXRLcC6RA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8705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8705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64C62-EA0B-6F4E-B0DA-B39A124E8D44}"/>
              </a:ext>
            </a:extLst>
          </p:cNvPr>
          <p:cNvSpPr txBox="1"/>
          <p:nvPr/>
        </p:nvSpPr>
        <p:spPr>
          <a:xfrm>
            <a:off x="102477" y="1022788"/>
            <a:ext cx="446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" pitchFamily="2" charset="0"/>
              </a:rPr>
              <a:t>Lab Safety Video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E6ADC-9EE6-C84E-B0E7-2AFA6824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20251"/>
            <a:ext cx="7029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435C-CCE3-436F-8A3D-4698DB8F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82" y="209858"/>
            <a:ext cx="78867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b="1" dirty="0">
                <a:latin typeface="Bernard MT Condensed" panose="02050806060905020404" pitchFamily="18" charset="0"/>
              </a:rPr>
              <a:t>LAB</a:t>
            </a:r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1843-8065-43CE-B153-AF182DDF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do labs in here, you MUST complete this quiz with at least an </a:t>
            </a:r>
            <a:r>
              <a:rPr lang="en-US" b="1" dirty="0"/>
              <a:t>80</a:t>
            </a:r>
            <a:r>
              <a:rPr lang="en-US" b="1" dirty="0" smtClean="0"/>
              <a:t>%</a:t>
            </a:r>
            <a:r>
              <a:rPr lang="en-US" dirty="0" smtClean="0"/>
              <a:t>! (28 correct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u="sng" dirty="0" smtClean="0"/>
              <a:t>Every </a:t>
            </a:r>
            <a:r>
              <a:rPr lang="en-US" u="sng" dirty="0"/>
              <a:t>single answer is given to you</a:t>
            </a:r>
            <a:r>
              <a:rPr lang="en-US" dirty="0"/>
              <a:t>, </a:t>
            </a:r>
            <a:r>
              <a:rPr lang="en-US" u="sng" dirty="0"/>
              <a:t>you just need to find it.  </a:t>
            </a:r>
          </a:p>
          <a:p>
            <a:pPr lvl="1"/>
            <a:r>
              <a:rPr lang="en-US" dirty="0"/>
              <a:t>Take your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4964F-8BFB-447D-AC3E-8C1A834E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5" y="-241034"/>
            <a:ext cx="4117988" cy="23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0D4B-7776-4F0F-B84F-11FC16E5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contract to answer the questions on the answer sheet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1D011-3E92-442F-AED1-0B65B6CC8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Safety Contract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5E459D-9D56-461F-BFE6-95FB287CB9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7" y="2505075"/>
            <a:ext cx="3234680" cy="43491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D81ED-5E1A-4D66-94E9-613287C3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Your answer sheet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0801" y="2505074"/>
            <a:ext cx="3398207" cy="2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300</Words>
  <Application>Microsoft Office PowerPoint</Application>
  <PresentationFormat>On-screen Show (4:3)</PresentationFormat>
  <Paragraphs>44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Bernard MT Condensed</vt:lpstr>
      <vt:lpstr>Calibri</vt:lpstr>
      <vt:lpstr>Calibri Light</vt:lpstr>
      <vt:lpstr>Times</vt:lpstr>
      <vt:lpstr>Times New Roman</vt:lpstr>
      <vt:lpstr>Wingdings</vt:lpstr>
      <vt:lpstr>Office Theme</vt:lpstr>
      <vt:lpstr>Welcome Back to Marine Science  2 days down, 178 to go!!!</vt:lpstr>
      <vt:lpstr>Mr. Hyatt – Fun Facts</vt:lpstr>
      <vt:lpstr>Mr. Hyatt – Fun Facts</vt:lpstr>
      <vt:lpstr>PowerPoint Presentation</vt:lpstr>
      <vt:lpstr>LAB</vt:lpstr>
      <vt:lpstr>Use the contract to answer the questions on the answer sheet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Hyatt, Evan K.</dc:creator>
  <cp:lastModifiedBy>Hyatt, Evan K.</cp:lastModifiedBy>
  <cp:revision>52</cp:revision>
  <dcterms:created xsi:type="dcterms:W3CDTF">2015-08-25T18:45:34Z</dcterms:created>
  <dcterms:modified xsi:type="dcterms:W3CDTF">2019-08-14T12:35:41Z</dcterms:modified>
</cp:coreProperties>
</file>