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video/unknown"/>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media/image16.gif" ContentType="image/gif"/>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434" r:id="rId2"/>
    <p:sldId id="308" r:id="rId3"/>
    <p:sldId id="408" r:id="rId4"/>
    <p:sldId id="345" r:id="rId5"/>
    <p:sldId id="431" r:id="rId6"/>
    <p:sldId id="436" r:id="rId7"/>
    <p:sldId id="442" r:id="rId8"/>
    <p:sldId id="418" r:id="rId9"/>
    <p:sldId id="437" r:id="rId10"/>
    <p:sldId id="444" r:id="rId11"/>
    <p:sldId id="410" r:id="rId12"/>
    <p:sldId id="443" r:id="rId13"/>
    <p:sldId id="396" r:id="rId14"/>
    <p:sldId id="412" r:id="rId15"/>
    <p:sldId id="419" r:id="rId16"/>
    <p:sldId id="300" r:id="rId17"/>
    <p:sldId id="441" r:id="rId18"/>
    <p:sldId id="299" r:id="rId19"/>
    <p:sldId id="301" r:id="rId20"/>
    <p:sldId id="348" r:id="rId21"/>
    <p:sldId id="415" r:id="rId22"/>
    <p:sldId id="393" r:id="rId23"/>
    <p:sldId id="395" r:id="rId24"/>
    <p:sldId id="417" r:id="rId25"/>
    <p:sldId id="432" r:id="rId26"/>
    <p:sldId id="447" r:id="rId27"/>
    <p:sldId id="414" r:id="rId28"/>
    <p:sldId id="44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C8F"/>
    <a:srgbClr val="CB6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028" autoAdjust="0"/>
    <p:restoredTop sz="70243" autoAdjust="0"/>
  </p:normalViewPr>
  <p:slideViewPr>
    <p:cSldViewPr>
      <p:cViewPr varScale="1">
        <p:scale>
          <a:sx n="64" d="100"/>
          <a:sy n="64" d="100"/>
        </p:scale>
        <p:origin x="18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09.587"/>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0,'42'0'281,"0"0"-265,-1 0 0,1 0 15,0 0 78,-1 0-93,1 0 0,-1 0-1,43 0 1,-43 0-1,1 0 1,0 0 47,-1 0-48,1 0 1,41 0 15,-41 0-15,-1 0-1,1 0 17,0 0-17,-1 0 1,1 0 15,0 0 0,-1 0-15,1 0 46,0 0-46,-1 0 0,1 0-1,-1 0 32,1 0-16,-42 42 1,42-42-17,-1 0-15,1 0 47,0 0-16,-1 0 48,1 0-48,0 0-16,-1 0 17,1 0 15,0 0 31,-1 0-63,1 0 1,-1 0 31,1 0 47,0 0-94,-1 0 46</inkml:trace>
</inkml:ink>
</file>

<file path=ppt/ink/ink10.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10.03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0,'42'0'32,"-1"0"-17,1 0 1,0 0-16,-1 0 31,1 0-31,0 0 16,-1 0 15,1 0-15,0 0-16,-1 0 15,1 0-15,41 0 16,0 42-16,1-42 15,-43 0-15,43 41 16,-1-41-16,0 42 16,42-42-16,-42 0 15,-41 0-15,41 0 16,-41 0-16,41 42 16,-41-42-16,-1 0 15,43 41-15,-43-41 16,1 0 171,0 0-187,41 0 16,0 0-16,-41 0 16,41 0-16,0 0 15,-41 0-15,83 0 16,-83 0-16,-1 0 15,1 0 1</inkml:trace>
</inkml:ink>
</file>

<file path=ppt/ink/ink11.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12.842"/>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53 0,'42'0'16,"41"0"-16,-41 0 16,-1 0 93,43 0-93,-43 0-16,1 0 15,0 0 1,-1 0-16,1 0 15,41 0 17,-41 0-17,-1 0-15,1 0 16,0 0-16,-1 0 16,43 0-16,-1 0 15,-41 0-15,41 0 16,-41 0-16,41 0 15,-42 0-15,1 0 16,0 0-16,-1 0 16,1 0-1,0 0 1,-1 0 0,1 0-1,0 0 1,-1 0-1,1 0 1,-1 0 15,1 0-31,0 0 16,-1 0 0,43 0-1,-43 0 1,1 0-1,0 0-15,41 0 0,-42 0 16,43 0 0,-43 0-16,1 0 15,0 0-15,-1 0 16,1 0 0,0 0-1,-1 0-15,1 0 16,0 0-1,-1 0 1,1 0-16,41 0 16,-41 0-1,-1 0-15,1 0 32,41 0-32,-41 0 15,0 0-15,-1 0 16,1 0-16,-1 0 15,1 0 1,0 0 0,-1 0 124,1 0-140,0 0 16,41 42-16,0-42 0,1 0 16,-1 0-1,0 0-15,0 42 16,42-42-16,-83 0 15,0 41-15,-1-41 16,1 0-16,-1 0 16,1 0-1,0 0 1,-1 0 46,-41 42-46,42-42-16,0 0 16,-1 0 15,1 0 16,0 0-32,-1 0 1,1 41 0,-1-41-1,1 0 1,0 0 15,-1 0-15,43 0-1,-43 0 17,1 0-1,0 0-15,-1 0 46,1 0-31,0 0 16,-84 0 234,0 0-234,42 42-31</inkml:trace>
</inkml:ink>
</file>

<file path=ppt/ink/ink12.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14.04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0,'42'0'31,"-1"0"-15,1 0-1,0 0 16,-1 0 1</inkml:trace>
</inkml:ink>
</file>

<file path=ppt/ink/ink13.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14.97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83 0,'42'0'0,"-1"0"16,1 0 30,0 0-30,-1 0 0,1 0-1,-1 0 1,1 0-16,0 0 47,-1 0-32,1 0 1,0 0 0,-1 0-1,1 0-15,-42-41 47,42 41 0,-1 0-47,1 0 31,0 0-15,-1-42 0,1 42-16,-1 0 109</inkml:trace>
</inkml:ink>
</file>

<file path=ppt/ink/ink14.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16.920"/>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0,'0'42'63,"0"-1"15,0 1-62,0 0 46</inkml:trace>
</inkml:ink>
</file>

<file path=ppt/ink/ink15.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23.77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29 0,'42'0'63,"0"0"-48,41 0 1,0 0-16,1 0 16,-1 0-16,42 0 15,0 0-15,0 0 16,0 0-16,-42 0 16,0 0-16,0 0 15,-41 0-15,0 0 16,41 0-16,0 0 15,-41 0-15,-1 0 16,1 0-16,0 0 16,-1 0-1,43 0-15,-43 0 16,1 0 0,0 0-1,-1 0 1,1 0-16,-1 0 15,1 0 1,0 0 0,-1 0-1,1 0-15,0 0 16,-1 0-16,43 0 16,-43 0-16,43 0 15,-43 0 1,1 0-1,-1 0 1,1 0-16,83 0 16,-83 0-16,-1 0 15,1 0-15,41 0 16,-41 0-16,-1 0 16,1 0-16,41 0 15,1 0 1,-43 0-1,43 0-15,-43 0 16,43 0-16,-43 0 16,84 0-16,-42 0 15,-41 0-15,0 0 16,41 0-16,-41 0 16,-1 0-1,1 0-15,-1 0 16,1 0 15,41 0-15,-41 0-1,0 0 1,41 0 0,-41 0-1,-1 0-15,1 0 16,-1 0-16,43 0 15,-43 0-15,1 0 16,0 0-16,-1 0 16,1 0-16,0 0 15,-1 0 1,1 0 0,0 0-16,-1 0 31,1 0-16,-1 0 1,1 0-16,41 0 16,-41 0-1,41 0-15,-41 0 16,0 0-16,41 0 16,-42 0-1,43 0-15,-43 0 16,1 0-16,41 0 31,-41 0-31,0 0 0,-1 42 16,43-42-16,-1 0 15,-42 0-15,1 0 16,83 42-16,-42-1 16,42-41-1,-42 42-15,42-42 16,-41 0-16,-1 0 15,0 0-15,-41 0 16,41 0-16,-41 0 16,-1 0 77,1 0-77,83 0 0,-42 0-16,1 0 15,82 0-15,-41 42 16,42-42 0,-43 0-16,1 0 15,0 0-15,-41 0 16,-43 0-16,43 41 15,-43-41 1,1 0-16,-1 0 94,43 0-79,-1-41-15,-41 41 16,83 0-16,-42-42 16,42 42-16,0 0 15,41-42-15,1 1 16,-84 41-16,-41 0 16,-1 0-1,43-42-15,-43 42 0,1 0 16,0 0-16,-1 0 15,1 0 1,41 0 156,-41 0-172,41 0 16,42 0-16,0 0 15,-42 0-15,-41 0 16,-1 0-16,43 0 15,-43 0-15,1 0 63,0 0-47,-1 0 30,-41 42 79,0-1-109,0 1 0,-41 0 15,-1-42-15,42 41-1,-42-41 63,42 42-31,-41-42-16,-1 0 1,0 0-17,1 0 17,-1 0-1,0 0-16,1 0 1,-1 0 0,-41 0-1,83-42-15,-42 42 16,1 0-16,-1 0 16,0 0-16,1 0 15,-1 0 16,0 0 1,1 0-17,-1 0 1,-41 0-16,0 0 16,41 0-16,-41 0 15,-1 0-15,1 0 16,0 0-1,0 0-15,-1 0 16,1 0-16,-42 0 16,83 0-16,1 0 15,-1 0-15,1 0 16,-1 0-16,0 0 16,1 0-1,-1 0 16,0 0-31,1 0 16,-1 0 0,-41 0-1,41 0-15,1 0 16,-1 0-16,0 0 16,1 0-1,-1 0 1,0 0-1,1 0 1,-43 0 0,43 0-1,-1 0-15,0 0 16,1 0-16,-1 0 16,1 0-16,-43 0 15,1 0-15,0 0 16,41 0-1,0 0-15,-82 0 16,82 0-16,0 0 16,1 0-16,-43 0 15,43 0 1,-1 0 0,0 0-1,1 0-15,-1 0 16,-41 0-1,41 0 1,-41 0 0,41 0-1,-41 0-15,41 0 16,-41 0-16,0 0 16,41 0-16,-41 0 15,41 0 1,1 0-1,-1 0 48,0 0 46,1 0-109,-43 0 16,1 0-16,42 0 16,-84 0-16,83 0 31,0 0-31,1 0 15,-1 0-15,0 0 16,1 0 62,-1 0 78,0 0-124,1 0-32,-1 0 15,1 0-15,-1 0 0,0 0 0,1 0 16,-1 0 0,0 0-16,1 0 93,-1 0 79,0 0-94,1 0-62,-1 0 0,1 0-16,-43 0 15,1 0-15,0 0 16,-1 0-16,43 0 15,-43 0-15,1 0 16,0 0-16,41 0 16,1 0 93,-1 0-31,0 0-62,1 0-1,-1 0-15,0 0 16,1 0-16,-1 0 16,1 0-16,-1 0 15,0 0-15,1 0 219,-1 0-203,-41 0-16,-1 0 0,1 0 0,-125 0 15,83 0-15,-83 42 16,125-42-16,-42 0 16,83 0-16,0 0 15,-41 0 1</inkml:trace>
</inkml:ink>
</file>

<file path=ppt/ink/ink16.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24.852"/>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0,'41'0'16,"1"0"-1,0 0 1,-1 0 0,1 0 30,0 0-30,-1 42-16,43-42 16,-43 0-1,1 41 1,-1-41-16,1 0 16,0 0 77</inkml:trace>
</inkml:ink>
</file>

<file path=ppt/ink/ink17.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31.369"/>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1540 0,'42'0'31,"0"0"-31,-1 0 16,1 0 0,-1 0-1,1 0 1,0 0-16,-1 0 15,43 0 1,-43 0-16,1 0 16,41 0-1,1 0-15,-1-41 16,-42 41-16,43 0 16,41-42-1,0 42-15,-42 0 0,0 0 16,42-42-16,-42 42 15,-41-41-15,83 41 16,-42 0 0,0 0-16,-41 0 15,-42-42 17,42 42 14,-1 0-30,84 0-16,-41 0 16,-1 0-16,42-42 15,0 42-15,0 0 16,-1 0-16,-40 0 16,41 0-16,-42 0 15,0 0-15,1 0 16,-43 0-1,1 0 1,-1 0 172,1 0-188,0 0 15,41 0-15,-41 0 16,41 0-16,-41 0 15,41 0-15,-42 0 16,-82 0 125,-1 0-126,1 0 1,-1 0-16,0 0 16,-83 0-16,84 0 15,-43 0-15,1 0 16,-42 0-16,0 0 15,42 0-15,0 0 16,-42 0-16,83 0 16,1 0-16,-43 0 15,43 0-15,-1 0 16,0 0-16,1 0 16,-1 0 62,42 42-63,-42-42 1,1 0 0,41 42-16,-42-42 15,42 41-15,-41-41 16,41 42 15,0 0 0,-42-42-31,84 41 78,-1-41-46,1 0-17,-1 42 1,1-42 0,41 0-16,1 0 15,-1 0-15,0 0 16,0 0-16,42 0 15,-41 0-15,-1 0 16,42 0 0,0 0-16,0 0 15,-84 0-15,1 0 16,0 0-16,-1 0 16,1 0-16,0 0 15,-1 0 16,42 0-31,-41 0 16,83 0 0,-83 0-16,41 0 15,0 0-15,0 0 16,1 0-16,-1 0 16,0 0-1,-41 0-15,41 0 16,1 0-16,-43 0 15,1 0-15,-1 0 16,43 0-16,-43 0 16,43 0-1,-43 0-15,1 0 16,0 0-16,-1 0 16,1 0-1,-1 0-15,1 0 0,0 0 16,83 0-1,-84 0-15,43 0 16,-1 0-16,42 42 16,-42-42-16,42 0 15,-42 0-15,1 0 16,-1 41-16,0-41 16,-41 0-16,-1 0 15,1 0-15,41 0 16,-41 0-1,0 42-15,-1-42 16,1 0-16,41 42 16,-41-42-16,-1 0 15,1 0-15,0 0 16,41 0-16,-41 0 16,-1 0-1,1 0 1,0 0-1,-1 0-15,1 0 16,-1 0-16,43 0 16,-1 0-16,-41 0 15,-1 0-15,43 0 16,-43 0 0,1 0-16,-1 0 15,1 0-15,0 0 16,-1 0-1,1 0-15,0 0 32,-1 0-32,1 0 15,0 0-15,-1 0 16,43 0-16,-1-42 16,-42 42-16,1 0 15,83 0-15,-83 0 16,-1 0-1,1 0-15,41-42 16,-41 42-16,-1 0 16,43-41-16,-1 41 15,-41 0 1,-1 0 0,1 0 15,0 0-31,-1 0 15,1 0 1,-1 0 0,1 0-1,0 0 1,-1 0 0,1 0-1,0 0 16,-1 0-31,1 0 32,-42 41-32,42 1 15,-1-42-15,1 0 16,0 42-16,-1-42 16,1 0-16,-42 41 15,41-41 1,-82 0 140,-1 0-140,1 0 31,-1 0-16,0 0-16,1 0 1,-1 0-16,0 0 16,1 0-1,-1 0 1,-41 0 15,41 0-15,-41 0-1,41 0 1,-41 0 0,41 0-16,1 0 15,-1 0 95,0 0-95,1 0 1,-1 0-16,0 0 16,1 0-1,-1 0 16,1 0-15,41-41-16,-42 41 16,42-42-16,-42 42 15,42-83 1,-41 41 0,-1 0-16,42 1 15,-42-1-15,42 0 16,0 1-1,0-1-15,0 0 16,0 1 62,0-1-62,42 42-1,0-41 1,-42-1 140,-42 42-140,0 0 0,1-42-1,-43 42 1,84-41-1,-41 41-15,-42 0 16,-1 0 0,43-42-1,-1 42-15,0 0 16,-83 0-16,84-42 16,-43 42-16,43 0 15,-84 0-15,83 0 16,1 0-16,-1 0 15,0 0-15,1 0 16,-1 0-16,-41 0 16,41 0-1,42-41-15,-83 41 16,41 0-16,1 0 16,-43 0-16,-41-42 15,42 42-15,-42 0 31,0 0-31,42 0 0,41 0 16,1 0-16,-43 0 16,43 0-1,-1-42-15,1 42 16,-1 0-16,42-41 16,-83 41-16,41 0 31,0-42-16,42 1-15,42 41 94,0 0-78,-1 0-1,43 0-15,-1 0 16,-42 0 0,84 0-1,-41 0-15,41 0 16,-42 0-16,0-42 16,0 42-16,1 0 15,-84-42-15,0 1 125,-42 41-125,0-42 16,1 0-16,-43 42 15,43 0-15,-1-41 16,-41-1 0,41 42-16,1 0 15,-43-42-15,43 42 16,-43-41-16,43 41 16,-42 0-16,41 0 15,0 0-15,-41 0 16,0 0-16,-1 41 15,1-41-15,-42 42 16,42 0-16,0-1 16,41-41-16,0 84 15,42-43 1,0 1-16,0 0 16,0-1-16,42 1 15,41-1-15,-41 1 16,0-42-16,-42 42 15,41-42-15,1 0 16,0 0 0,41 0-16,-42 0 15,1 0 1,0 0-16,-1 0 16,43 0-16,-84-42 15,0 0-15,83 42 16,-83-41-16,0-1 15,0 1-15,0-1 16,0 0-16,0 1 16,0-1-16,0 0 15,-42-41-15,1 83 16,-1-42-16,42 1 16,-42 41-16,1-42 15,-1 42-15,-41 0 16,0 0-16,-1 0 15,43 0-15,-43 0 16,43 0 0,-1 0-16,0 0 15,42 42 1,42 41 0,0-83-1,-1 42-15,43-1 16,-1-41-16,42 42 15,41 0-15,-82-42 16,41 0-16,-42 0 16,-42 0-16,43-84 15,-43 43 1,1-43-16,-42 43 16,0-1-16,0-41 15,0 41-15,0 1 16,0-43-16,-125 43 15</inkml:trace>
</inkml:ink>
</file>

<file path=ppt/ink/ink18.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43.91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6079 1086 0,'0'42'47,"-42"-42"203,1 0-250,-84 0 31,41 0-31,-40 0 0,40 0 15,-41-42-15,42 42 16,0 0-16,-42-41 16,83 41-16,1 0 15,-1 0-15,125 0 94,42 0-78,-42 0-16,1 0 15,-43 0-15,43 0 16,-43 0-16,-82 0 109,-84 0-93,0 0-16,0 41 16,0 1-16,-42 41 15,42-41-15,-41 41 16,-42-41-1,124 41-15,43-83 16,-1 0-16,42 42 31,83-42-15,-41 0-16,0 0 16,-1 0-1,1 0 32,-42-42 16,0 0-63,42 42 15,-1 0 63,1 42-62,41 0-16,42-1 16,-83-41-16,-1 42 15,43 0-15,-1-1 16,-41-41-16,41 0 15,-41 0-15,-1 0 16,84 0-16,0 0 16,42 0-16,41 0 15,-42-41-15,84-1 16,-42 0-16,42-41 16,0 41-16,-42 1 15,-41-1-15,41 0 16,-125 42-16,42-41 15,-42-1-15,1 42 16,-84-41-16,41 41 16,1 0 15,-42-42-31,83 42 16,-41 0-16,0-42 15,82 42-15,-40 0 16,82-41-16,-41 41 15,0-42-15,-83 42 16,83 0-16,-84 0 16,43 0-16,-43 0 15,1 0 95,41 0-79,0 0-31,42 0 16,0-42-1,0 42-15,-42-41 16,1 41-16,-1 0 15,-41 0-15,41 0 16,-41 0 0,-1 0 46,1 0-46,0 0 15,-1 0-31,42 41 0,-41-41 0,41 0 16,1 0-1,-43 0 1,43 42-16,-1-42 0,-42 0 31,1 0 250,0 0-281,41 0 16,-41 0-16,-1 0 16,1-42-16,41 42 15,-83-41 142,-83 41-126,41 0-31,1 0 15,-84 0-15,41-42 16,-40 0-16,40 42 16,1-41-16,-42 41 15,42 0-15,-42-42 16,0 0-16,0 1 16,-125 41-16,-41-42 15,-42-83-15,-84 84 16,42-1-16,42 0 15,42 1-15,41-1 16,125 42-16,-41 0 16,-1-42-1,84 42-15,-1-41 16,43 41-16,-1-42 16,1 42-1,-1 0 32,0 0-31,1 0-1,-1 0 17,42-41-17,-42 41 16,1 0-31,-1 0 16,0 0 0,1-42-1,-1 42-15,1 0 16,-1 0 0,0 0-16,1 0 15,-1 0 1,-41 0-1,41 0-15,0 0 16,1 0-16,-43 0 16,43 0-1,41 42 1,-42-42-16,42 41 16,-41-41-16,-1 0 15,0 0 1,1 0-1,-1 0 48,0 0-32,84 0 110,0 0-126,-1 0-15,43 0 16,-43 0-16,1 0 16,41-41-16,-41 41 31,-1 0 0,1 0-15,0 0-1,-1 0-15,43 0 16,-43 0 0,1 0-1,41 0 1,-41 0-16,-1 0 16,43 0-16,-43 0 15,43 0 1,-43 0-16,1 0 15,0 0-15,41 0 16,-42 0-16,84 0 16,0 41-16,-41-41 15,40 0-15,1 0 16,42 42 0,-84-42-16,42 41 15,-42 1-15,-41-42 16,0 0-16,-1 42 15,1-42 1,0 0 0,-1 0 77,1 0-77,0 0 0,-1 0-1,1 0 1,-1 0-16,1 0 31,-42-42-15,0 0 78,0 1-79,0-1 16,-42 42-15,1 0-16,-1 0 16,42-41-1,-41 41-15,-1 0 32,0-42-32,1 0 31,-1 42-16,0 0 64,1 0-64,-1 0-15,-83 0 16,42 0-16,0 0 15,-1 0-15,1 0 16,0 42-16,41-42 16,0 0-16,1 0 125,-126 0-110,1 0-15,-1 0 16,42 0-16,-41-42 16,-1 42-1,-41 0-15,83 0 16,0 0-16,83-41 15,1 41-15,-1 0 125,-41 0 32,-42 0-142,42 0-15,-42 0 16,-42 41-16,-41 1 16,83-42-16,0 42 15,42-42-15,41 0 16,1 0-16,-1 0 140,0 0-140,1 0 16,-1 0-16,-41 0 16,0 0-16,-1 41 15,-41-41 1,84 0-16,-43 0 16,1 0-16,0 0 15,0 0-15,41 0 16,0 0-16,1 0 15,-43 0-15,43 0 16,-1 0 0,0 0-16,1 0 15,-1 0 17,1 0-32,-1 0 15,0 0 1,1 0-1,-1 0-15,0 0 16,1 0-16,-1 0 16,-41 42-1,41-42-15,1 0 16,-43 0-16,43 0 16,-1 0-16,0 0 15,1 0-15,-1 0 16,0 0 109,-41 41-110,0-41-15,-42 0 16,0 42-16,0-42 16,-41 42-1,41-42-15,83 0 16,-41 0-16,41 0 16,-41 0-16,41 0 15,1 0 173,-43 0-188,1 0 15,0 0-15,-1 0 16,1 0-16,0 0 16,-42 0-16,83 0 15,1 0-15,-43 0 16,43 0-16,-1 0 234,0 0-187,1 0-31,-1 0-1,42-42 1,-41 0-16,-1 42 62,0 0-46,42-41 109,-41 41-125,41-42 16,0 1 109,0-1-125,0 0 15,41 42 251,1 0-250,0 0-1,-1 0 32,1 0-31,-42-41-1,41 41 1,1 0 31,0 0 78,-1 0-110,1 0 1,0 0 0,-1 0-1,-41 41-15,42-41 16,-42 42 15,42-42-31,-1 42 16,-41-1-1,42-41 1,-42 42-16,0-1 47,0 1-31,41 0-1,-41-1 1,0 1 15,0 0 0,0-1-31,0 1 32,0 0-1,0-1-16,0 1 1,-41-1 0,41 1-1,0 0 1,-42-1-16,42 1 16,-41-42-1,41 42-15,0-1 16,-42 1-1,42 0-15,0-1 16,0 1 0,0 0-16,-42-42 15,42 83-15,0-42 16,-41 1 0,41 0-1,-42-1-15,42 43 31,-42-43-31,42 1 16,0 0-16,0 41 16,0-42-1,-41 1-15,41 0 16,0-1 15,0 1-31,-42-42 16,42 42 15,0-1 0,0 1-31,0 0 32,-42-42-32,42 41 15,0 1 1,0-1-16,0 1 31,0 0-15,-41-42-1,41 41-15,-42 1 16,1 0 0,41-1-1,0 1 157,0 0-172,-42-42 16,42 41 15,0 1-15,0 0 15,0-1-16,0 1 48,0-1 218,42-41-265,-1 0 31,1 0-47,-42 42 31,41-42-15,1 0 109,41 0-94,-41 0-31,0 0 15,-1 0-15,43 0 16,-43-42 0,1 42 15,-1 0-15,1-41-1,0 41-15,-1-42 16,1 42-1,0 0 1,-1 0 0,1 0-1,-42-41 1,42 41 0,-1 0-1,1 0 16,0 0-31,-1 0 0,1 0 16,-42-42 0,41 42 140,43 0-140,41-42-1,0 42-15,-42 0 16,0 0-16,42-41 15,-42-1-15,-41 42 16,41 0-16,-41 0 16,-1 0-16,1 0 15,0 0 1,-1-42-16,43 42 16,-1 0-16,-41 0 15,41 0-15,42 0 16,-42 0-16,42-41 15,-42 41-15,42 0 16,83-42-16,-41 42 16,0-42-16,-43 42 15,85-41-15,-126 41 16,42 0-16,-42 0 16,-41 0-16,41 0 15,0 0-15,-41 0 16,0 0-1,-1 0-15,1 0 32,-1 0-17,1 0-15,0 0 16,41 0 0,0 0-16,1 0 15,-1 0-15,0 0 16,0 41-16,1-41 15,-1 42-15,-41-42 16,41 0-16,-41 42 16,-1-42-16,-41 41 15,42-41-15,-1 0 16,1 42 0,0-42 30,-1 42 17,1-42-1,-42 41-15,42-41-31,-1 42-16,1-42 16,41 0-16,-41 0 15,0 0 1,-1 0-16,1 0 15,-42 42-15,41-42 16,1 0 0,0 0-16,-1 0 47,1 0 46,83 0-93,-42 0 16,-41 0-16,41 0 16,0 0-16,-41 0 15,0-42-15,-1 42 16,-41-42-1,0 1 1,42-1-16,0 42 16,-1-42-1,42 1 1,-83-1-16,42 42 31,-42-42-31,-42 42 188,1 0-188,-1 0 15,1 0 1,-1 0 0,0 0-1,1 0 1,41 42 15,0 0 16,41-42 125,1 0-110,0 41-30,-1-41-17,-41 42 1,42-42-16,-1 0 47,1 0 15,0 42-46,-42-1-1,83-41-15,-41 0 16,-1 42-16,43 0 16,-1-42-1,42 0-15,-84 41 0,43-41 16,41 42-16,-42-42 16,0 0-16,0 0 15,-41 0 1,0 41-1,-1-41-15,1 0 32,0 0-17,41 0 1,-41 0 0,41 0-16,-41 0 15,41 0-15,42 42 16,0-42-16,0 0 15,-1 0-15,-40 0 16,41 0-16,-42 0 16,0 0-16,-41 0 15,41 0-15,-41 0 16,-1 0 31,1 0 109,0 0-125,83 0-31,-42 0 32,42 0-32,0 0 0,0 0 15,0 0-15,-1 0 16,1 0-16,-41 0 0,-43 0 31</inkml:trace>
</inkml:ink>
</file>

<file path=ppt/ink/ink19.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46.86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0,'41'0'31,"1"0"32,-42 42 30,0-1-77,0 1-16,0 0 125,-42-42-31</inkml:trace>
</inkml:ink>
</file>

<file path=ppt/ink/ink2.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16.81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0 161 0,'42'0'32,"0"0"30,-1 0-31,1 0-15,-1 0 0,1 0 15,0 0-16,-1 0 1,1 0 0,0 0-1,-1 0 1,1 0-16,0 0 16,-1 0 15,1 0-16,-1 0 1,1 0 0,0 0-16,-1 0 15,1 0 1,0 0-16,41 0 16,-41 0-1,-1 0 16,1 0-15,-1 0 0,1 0-1,0 0 1,-1 0 140,43 0-156,-1 0 16,-41 0-1,41 0-15,-41 0 16,41 0-16,-42-42 16,1 42-16,0 0 15,-1 0-15,1 0 16,41 0 0,-41 0-1,0 0 1,-1 0 15,1 0-31,-1 0 31,1 0-15,0 0 15,-1 0-31,1 0 16,0 0 15,-1 0-15,1 0-16,0 0 31,-1 0-15,1 0-1,0 0 1,-1-41 15,1 41-15,-1 0-1,1 0-15,0 0 16,-1 0 0,1 0-1,0 0-15,41 0 16,-41-42-1,-1 42-15,42 0 16,-41 0 0,0 0 15,-1 0-15,1 0-1,0 0 1,-1 0-16,1 0 15,0 0-15,-1 0 32,1 0-32,-1 0 15,1 0 1,0 0 0,-1 0-16,1 0 31,0 0-16,-1 0 48,1 0-63,0 0 31,-1 0-15,1 0-1,0 0-15,-1 0 16,1 0 0,-1 0-16,1 0 15,0 0-15,-1 0 16,43 0-16,-43 0 16,1 0-16,0 0 15,41 0 1,-42 0-1,1 0 204,0 0-219,-1 0 16,1 0-16,41 0 15,1 0-15,-43 0 16,43 0-16,-43 0 16,1 0-1,-1 0-15,-41 42 16,42-42 140,0 0-140,-1 0-16,1 0 15,0 0-15,41 0 16,-41 0 0,41 0-1,-42 41-15,1-41 16,0 0 0,-1 0 46,1 0 47,0 0-77,-1 0 15,1 0 46,0 0-46,-1 0-31,1 0 15,-1 0 16,1 0-16,0 0-15,-1 0 31,1 0 46,0 0 48,-1 0-125,1 0 15</inkml:trace>
</inkml:ink>
</file>

<file path=ppt/ink/ink20.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50.367"/>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2956 250 0,'-83'0'62,"-1"0"-46,1 0-16,-42-42 31,42 42-31,-84-41 0,42 41 0,-41-42 16,-84 42-16,84-42 16,41 42-16,0 0 15,0 0-15,41 0 16,1 0-16,0 0 15,41 0 110,1 0-93,-1-41-32,0 41 15,-41 0 1,41 0-16,-41 0 16,0 0-16,41 0 15,-41 0-15,0 0 31,41 0-31,0 0 16,1 0 78,-1 0-94,1 0 31,-1 0-15,42-42-16,-42 42 15,1 0 157</inkml:trace>
</inkml:ink>
</file>

<file path=ppt/ink/ink21.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55.18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0,'42'0'110,"0"0"-48,-42 41-31,41-41-31,-41 42 16,42-42-16,-42 42 94,42-42-94,-1 41 15,-41 1 17,42 0-17,-1-42 16,-41 41 110,42-41-141,0 0 16,-42 42-1,41-42-15,1 0 16,0 42 0,-1-42 140,1 0-141,41 0 1,-41 0 0,0 0-16,-1 0 15,42 0-15,-41 0 16,0 0 125,-1 0-95,1 0-14,41 0-17,-41 0-15,0 0 16,-1 0-16,42-42 16,-41 42 15,0 0-16,-42-42 79</inkml:trace>
</inkml:ink>
</file>

<file path=ppt/ink/ink22.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56.79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0,'41'0'109,"1"0"-109,0 0 16,-42 42-1,41-42 1,1 0-16,0 41 16,-1-41-1,1 0 1,-1 0 31,1 0-16,0 0 0</inkml:trace>
</inkml:ink>
</file>

<file path=ppt/ink/ink23.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40:02.720"/>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0 113 0,'42'0'78,"41"0"-62,-41 0-1,-42 41-15,41-41 16,43 0-16,-43 42 16,1-42-16,83 0 15,-83 0-15,-1 0 16,1 0-16,-1 0 15,1 0 1,0 42-16,-1-42 16,1 0-1,0 0-15,-1 0 16,1 0-16,0 0 16,-1 0-16,-41 41 15,83-41 1,1 0-1,-43 0 1,1 0 0,0 0-16,-1 0 15,1 0 1,0 0-16,-1 0 16,1 0-16,0 0 15,-1 0 1,1 0-16,-1 0 15,43 0 1,-43 0 0,1 0-16,0 0 15,-1 0-15,1 0 16,0 0-16,-1 0 16,1 0-1,-1 0-15,1 0 31,0 0-15,-1 0 15,1 0-31,0 0 16,-1 0 0,1 0-1,0 0 1,-1 0-1,1 0 110,-1 0-78,1 0-47,41 0 0,-41-41 16,41 41-16,42 0 16,-41-42-16,-1 42 15,-42-42-15,1 42 16,-84 0 234,1 0-235,-42 0-15,41 0 16,0 0-16,1 0 16,-1 0-16,0 0 15,1 0 1,-1 0 0,0 0 46,1 0-62,-1 0 31,0 0 1,1 0-1,-1 0-31,42-41 140,42-1-108,-1 42-32,1-42 15,0 42 1,-1 0 31,1 0-32,0 0 1,-1 0 0,1 0-1,0 0 1,-1 0-16,1 0 16,0 0-1,-1 0-15,1 0 16,-1 0-1,1 0 17,0 0-32,-1 0 15,1 0 1,0 0-16,41 42 31,-41-42-31,-1 0 16,1 0-16,-1 0 31,1 0-31,0 0 16,-42 42-1,41-42 1,1 0 0,0 0-1,-1 0-15,1 0 16,0 0-1,-1 0-15,1 0 16,0 0 0,-1 0-1,1 0-15,-1 0 16,1 0 0,0 0-1,-1 0-15,1 0 16,0 0-1,-1 0-15,1 0 16,0 0 0,-1 0 15,1 0-31,-1 0 31,1 0-15,0 0-1,-1 0 1,1 0-16,0 0 0,-42 41 16,41-41-1,1 0 1,0 0 0,-1 0 46,1 0-46,-1 0-1,1 0 1</inkml:trace>
</inkml:ink>
</file>

<file path=ppt/ink/ink24.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40:16.21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0 139 0,'41'0'187,"1"0"-171,0 0 0,-1 0-16,1 0 15,0 0-15,-1 0 16,1 0-1,0 0 1,-1 0 0,1 0-1,-1 0 1,1 0-16,0 0 16,-1 0-16,1 0 15,0 0 1,-1 0-16,1 0 15,0 0 1,-1 0-16,1 0 16,-1 0 31,1 0-32,0 0 1,-1 0-1,1 0 1,41 0 0,-41 0-16,0 0 15,-1 0-15,1 0 16,0 0-16,-1 0 109,1 0-93,41 0-16,-41 0 16,-1 0-1,43 0-15,-1 0 16,0 0-16,0 0 15,1 0 1,-1 0 0,-41 0-1,-1 0 1,1 0 0,0 0 15,-1 0 94,43 0-110,-1 0-15,0 0 16,0 0-16,1 0 16,-1 0-16,0 0 15,-41 0-15,-1 0 16,1 0-16,0 0 16,-1 0 46,1 0-62,0 0 16,-1 0-1,1 0 1,-42 42 0,42-42-1,-1 0 1,1 0-1,-1 0 17,1 0-17,0 0 1,-42 41 0,41-41-16,1 0 31,0 0-31,-1 0 15,-41 42 17,42-42-17,0 0 1,-1 0 0,1 0-1,0 0 1,-1 0-16,1 0 15,-1 0 1,1 0-16,0 0 16,-1 0-1,1 0 1,0 0-16,-1 0 16,43-42-1,-43 42 1,42 0-1,-41 0-15,0 0 16,-1 0 0,1 0-16,0 0 15,-1 0 1,1 0 31,0 0-32,-1-41 1,1 41-16,0 0 31,-1 0-31,42 0 16,-41 0-16,41 0 16,1 0-1,-43 0 16,1 0-31,0-42 16,-1 42 0,1 0-16,-42-42 0,41 42 15,1 0 1,0 0 0,-1 0-16,1 0 15,0 0 1,-42-41-16,41 41 15,1 0-15,0 0 16,-1 0 0,1 0-16,-1 0 15,1 0 1,0 0 0,-1 0 30,1 0-30,0 0 0,-1 0-1,1 0-15,0 0 16,-1 0 0,1 0-1,41 0 1,-41 0-1,-1 0 1,43 0 0,-43 0-1,1 0 1,0 0-16,-1 0 31,1 41 0,0-41-15,-1 0 0,1 0 93,-1 0-93,43 0-1,-43 0-15,1 0 16,83 0-16,-42 0 16,1 0-16,-1 0 15,-42 0 1,1 0-1,0 0 173,41 0-188,42 0 16,-83 0-16,41 0 15,42 0-15,-42 0 16,-41 0-1,41 0-15,-41 0 16,-1 0-16,1 0 16,-1 0 187,1 0-203,0 0 15,41 0-15,0 0 16,1 0-16,41 0 31,-42 0-31,0 0 16,0 0-16,-41 0 0,-42 42 0,42-42 16,-1 0-16,-41 42 31,42-42-16,0 0 95,-1 0-95,1 0-15,41 0 16,-41 0-16,41 0 16,-41 0-1,-1 0 1,1 0-16,0 0 16,-1 0 15,1 0-16,0 0 1,-1 0 0,1 0-1,41 0 1,-41 0 0,-1 0-1,1 0 1,0 0-1,-1 0 1,1 0 0,0 0-1,-1 0-15,1 0 16,-1 0 0,43 0-1,-43 0 1,1 0-16,0 0 15,41 0 1,-41 0 0,-1 0-1,1 0 1,-1 0 0,1-42-1,0 42 1,41 0-1,-41 0-15,-1 0 16,1 0-16,41 0 16,-83-42-16,84 42 15,-43 0 1,42 0-16,-41 0 16,41-41-1,-41 41 1,0-42-1,-1 42-15,1 0 16,0 0 0,-1 0-1,1 0 1,-1 0-16,1 0 16,0 0-16,-1 0 15,1 0 1,0 0 15,-1 0-15,1 0-16,41 0 15,-41 0-15,0 0 16,-1 0-16,1 0 31,-1 0-15,1 0-1,0 0 1,-1 0 0,1 0 93,0 0-78,-1 0-31,1 0 16,0 0 0,-1 0 30,1 0-14,-1 0-1,1 0 16,0 0 390,-1 0-421,-41 42 62,0-1-62,0 1 31,0 0-16,0-1-16,0 1 1,0-1 15,0 1-15,-41-42 0,41 42-16,0-1 156,0 1-141,0 0 17,0-1 15,0 1 62,0 0-93,0-1 30,41-41 236,-82 0-95,-1 0-124,0 0-48,1 0-15,41-41 16,-42 41 0,1 0 15,-1 0 0,0 0-15,42-42-16,-41 42 15,-1-42 1,0 42-16,1 0 16,-1 0 15,0 0-16,1 0 1,-1 0 0,1-41-16,-1 41 15,0 0 17,1 0-1,-1 0 0,0 0 0,1 0-15,-1 0 0,42-42-1,-42 42 48,-41 0-48,41 0 1,1 0-16,-1 0 16,-41 0-16,41 0 15,1 0 1,-1 0 187,0 0-203,1 0 16,-43 0-1,43 0 1,-42 0-1,-42 0-15,83 0 16,-83 0-16,83 0 16,-41 0-16,41 0 0,-41 0 15,42 0 1,-1 0 0,0 0 93,1 0-93,-1 0-1,0 0-15,1 0 16,-84 0-16,83 0 15,-41 0-15,41 0 16,1 0 0,-1 0 234,-83 0-235,42 0-15,0 0 16,-1 0 0,-41 0-16,42 0 15,0 0-15,-1 0 16,43 0-16,-1 0 15,1 0 126,-1 0-110,0 0-31,-41 0 32,0 0-32,-1 0 15,1 0-15,42 0 16,-43 0-16,43 0 15,-43 0 1,43 0 0,-1 0 15,0 0-15,1 0 15,-1 0-16,0 0-15,1 0 16,-1 0 0,1 0 124,-1 0-140,0 0 16,1 0-16,-1 0 16,-41 0-16,-1 0 15,-40 42-15,82-42 16,-41 0-1,41 0 110,0 0-93,1 0-17,-1 0 1,0 0 0,1 0-1,-1 0 1,1 0-1,-1 0 95,0 0-95,-41 0 1,41 0-16,1 0 16,-43 0-16,1 0 15,41 0-15,1 0 16,-1 0-16,1 0 16,-43 0 124,1 0-124,0 0-16,-1 0 15,-40 0-15,-43 41 16,84-41-16,-1 0 16,-41 42-16,84-42 15,-1 0-15,1 0 16,-1 0 0,0 0 93,-41 0-109,41 0 16,1 0-16,-43 0 15,1 42-15,42-42 16,-43 0-1,43 0-15,-1 0 16,0 0-16,1 0 78,-1 0-62,-41 0 15,41 0-31,1 0 16,-1 0-16,0 0 15,1 0-15,-1 0 16,-41 0-16,41 0 16,0 0 15,1 0-16,-1 0-15,0 0 47,1 0-31,-1 0 15,1 0-15,-1 0-16,0 0 15,42-42-15,-41 42 16,-1 0-16,0 0 16,1 0-1,-1 0-15,0 0 47,1 0-31,-1 0 31,1-42-47,-1 42 15,0 0 1,1 0 0,-1 0-16,0 0 15,1 0 1,41-41 93,-42 41-109,0 0 16,1-42-1,-43 42-15,43-42 16,-1 42-16,-41 0 16,41 0-1,1 0 1,-1 0 0,0 0 15,42-41-31,-41 41 31,-1 0-15,0 0-1,1 0 1,41-42 0,-42 42-16,1 0 31,41-42 16,-42 42-32,0 0-15,1 0 16,-43 0 0,43 0-16,-1 0 15,0 0-15,-41 0 16,42 0-1,-1 0 1,0 0 15,1 0 47,-1 42-62,0-42 0,1 42-1,-1-42 1,42 41 0,-42-41 155,1 0-155,-1 42-16,0-42 16,1 42-1,-1-42-15,1 0 16,-1 0-16,0 0 16,1 0-16,-43 0 15,43 0 1,-1 0-16,0 0 15,-41 0-15,0 0 32,41 0-32,-41 0 0,0 0 15,41 0 1,0 0 0,1 0-1,-1 0-15,0 0 31,1 0 16,-1 0-31,1 0-16,-1 0 16,0 0-1,-41 0 157,41 0-156,-41 0-1,41 0 1,1 0 15,-1 0 125,1 0-109,-1 0-15,42-42-17,-42 42 48,1 0-1,-1 0 48,0 0-95</inkml:trace>
</inkml:ink>
</file>

<file path=ppt/ink/ink25.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40:29.389"/>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0 145 0,'41'0'156,"1"0"-125,-1 0-31,84 0 16,-41 0-16,-1 0 15,-41 0 1,-1 0-16,42 0 16,1 0-16,-43 0 15,1 0 1,0 0-16,-1 0 140,43 41-140,-43-41 16,1 0-16,41 0 16,-41 0-16,41 0 15,0 42 1,-41-1 0,41-41-1,-41 0-15,0 0 31,-1 42-31,1-42 32,-1 0-1,1 0 0,0 0-15,-1 42-1,1-42-15,41 0 0,-41 0 16,0 0-16,-1 0 16,42 0-1,-41 0 1,0 0 0,-1 0-1,1 0-15,0 0 16,-1-42-1,1 42 17,-84 0 124,-41 0-140,41-42-16,-41 1 15,0 41-15,41 0 16,1-42-16,41 1 31,-84 41-31,43-42 16,-1 42-1,42-42-15,-42 42 16,42-41-16,-41 41 16,-1 0-1,0 0 141,1 0-124,-1 0-17,1 0-15,-1 41 16,0-41-16,42 42 16,-41 0-16,82-42 156,1 0-109,0 0-32,-1 0-15,1 0 16,83 0-16,-42 0 16,-41 0-16,-1-42 15,43 42-15,-43 0 16,1 0 46,-1 0 16,84 0-62,-41 0-16,-43 0 16,1 0-16,41 0 15,1 0-15,-1 42 16,-42-42-16,1 0 16,0 0-16,-1 0 15,1 0-15,0 0 16,-1 0-16,1 0 15,0 0 1,-1 0 0,1 0-1,-1 0 1,-41 41-16,42-41 31,0 0-15,-1 0-16,1 0 15,0 0 1,-1 0 0,1 0-16,41 0 15,-41 0 1,-1 0 0,43 0-1,-43 0 1,43 0-1,-43 0-15,1 0 16,0 0 0,-1 0-1,43 0-15,-43 0 16,1 0-16,41 0 16,-41-41-16,-1 41 15,1 0-15,0 0 16,-1 0-16,1 0 15,0 0 1,-1 0 0,1 0-1,-1 0 1,1 0 0,0 0-1,-1 0-15,1-42 16,0 42-16,-1 0 15,1 0-15,0 0 16,-1 0-16,1 0 16,0 0-1,-1 0-15,1 0 16,-1 0 0,1 0-1,0 0-15,-1 0 31,1 0-31,0 0 0,-1 0 16,1 0 15,0 0-15,-1 0-16,1 0 0,-1 0 16,1 0-16,0 0 15,-1 0 1,1 0-1,0 0-15,-1 0 16,1 0 0,0 0-1,-1 0 1,1 0 0,-1 0 15,1 0 0,0 0-31,-1 0 16,1 0-1,0 0-15,-1 0 16,43 42 0,-43-42-16,1 0 15,0 0 1,-1 0-16,1 0 15,-1 0-15,1 0 32,0 0-1,-1 0-31,1 0 31,0 0-31,-1 0 16,1 0-16,0 0 15,-1 0 17,1 0 61,-1 0-77,1 0 0,0 0-16,-1 0 15,43 0-15,-1 0 16,-41 0-16,41 0 16,0 0-16,-41 0 15,-1 0 1,1 41-16,0-41 15,-1 0 1,1 0 0,0 0-1,-1 0 1,1 0 0,0 0-1,-1 0-15,1 0 16,41 0-1,-41 0-15,-1 0 16,1 0-16,0 0 16,-1 0-16,43 0 15,-43 0-15,42 0 16,-41 0 0,41 0-1,-41 0-15,0 0 16,-1 0-1,1 0-15,41 0 32,-41 0-32,41 0 15,-41 0 1,-1 0 0,1 0-16,0 0 15,-1 0-15,1 0 16,0 0-16,-1 0 15,1 0-15,41 0 16,-41 0-16,41 0 16,-41 0-16,-1 0 15,1 0-15,0 0 16,-1 0 0,1 0-1,0 0-15,-1 0 16,1 0 15,-42-41-31,42 41 16,-1 0-16,1 0 15,-1 0 1,1 0 0,0 0-16,-1 0 15,1 0 1,0 0-16,-1 0 15,1 0 1,41 0 0,-83-42-16,42 42 15,-1 0-15,1 0 16,0 0-16,41 0 16,-41 0-1,41 0 1,-41 0-16,41 0 15,-42-42 1,43 42-16,-1 0 16,-41-41-16,41 41 15,0 0-15,-41 0 16,0 0 0,-1 0-16,1 0 31,-1 0-16,1 0 1,0 0 0,-1 0-16,1 0 15,41 0 1,-41 0 0,0 0-16,-1 0 15,42 0 1,-41 0-16,0 0 15,-1 0-15,1 0 16,0 0 0,-1 0 15,1 0-15,41 0-1,-41 0 1,0 0-16,-1 0 15,1 0-15,-1 0 16,1 0-16,41 0 16,-83 41-16,42-41 15,0 0 1,-1 0-16,43 0 16,-43 0-1,42 0-15,-41 0 16,0 0-1,-1 0-15,43 0 16,-84 42-16,41-42 16,1 0-16,0 0 15,-1 0-15,1 0 16,-1 0 0,1 0-1,0 0-15,-1 0 16,1 0-16,0 0 15,-1 0 1,1 0 0,0 0-16,-1 0 15,1 0 1,0 0-16,-1 0 16,1 0-1,-1 0 16,1 0-15,0 0 31,-1 0-31,1 0-1,41 0 1,-41 0 15,0 0-31,-1 0 16,-41 42 359,0-1-360,0 1 1,0-1 0,0 1-1,0 0 1,0-1-16,0 1 15,-41-42 17,41 42-32,-42-42 15,42 41 1,0 1 15,-42-42 266,1 0-234,-1 0-32,0 0-31,1 0 0,-1 0 15,-41 0 1,41 0-16,1 0 16,-43 0-16,1 0 15,41 0 1,1 0 0,-1 0 46,42-42-46,-42 42-16,1 0 15,-1 0-15,0 0 16,-41-41-16,0 41 16,41 0-16,1 0 15,-43 0-15,43 0 16,-1 0-16,0 0 15,1-42-15,-1 42 16,-41 0-16,41 0 16,1 0 77,-1 0-93,0 0 16,1 0 0,-43 0-1,43 0-15,-1 0 16,-41 0-16,0 0 16,41 0-16,0 0 15,-41 0 1,41 0-1,1 0 1,-1 0 78,0 0-79,1 0 1,-42 0-16,41 0 16,0 0-16,-41 0 15,0 0-15,41 0 16,-41 0 0,41 0-16,1 0 15,-1 0-15,0 0 16,1 0-16,-1 0 15,0 0 1,1 0 0,-1 0-16,0 0 234,-41 0-234,41 0 16,1 0-16,-42 0 15,-42 0-15,41 0 16,1 0-16,41 0 16,1 0-16,-1 0 31,1 0 109,-43 0-124,43 0 0,-1 0-16,-41 0 15,-42 0-15,42 0 16,-1 0 0,43 0-16,-1 0 15,-41 0-15,41 0 16,0 0 93,1 0-93,-1 0-1,-41 0 1,41 0 0,-83 0-16,84 0 15,-43 0-15,1 0 32,0-42-17,41 42 110,1 0-109,-43 0-1,43 0-15,-1 0 16,0 0-16,-41-41 16,0 41-1,41 0 1,0 0 0,1 0 15,-1 0-16,1 0 1,-1 0 0,0 0-1,1 0 1,-1 0 0,0 0-1,1 0 1,-1 0-1,42-42 110,-42 42-78,-41 0-31,42 0-16,-43 0 16,43 0-16,-43 0 15,43 0-15,-43 0 16,43 0-16,-1 0 15,1 0-15,-43 0 16,43 0 93,-1 0-93,-41 0 0,41 0-16,-41 0 15,-1 42-15,-40-42 16,40 0-16,1 0 16,41 41-16,-41-41 15,41 0 1,1 0 15,-1 0 78,1 0-109,-43 42 0,43-42 16,-43 42-16,43-42 16,-84 0-16,83 0 15,0 0-15,1 0 16,-42 0-16,41 0 16,0 0 171,1 0-187,-1 0 16,-41 0-16,-1 0 31,43 0-31,-42 0 16,41 0-16,0 0 15,1 0-15,-1 0 16,0 0-16,1 0 15,-1 0 1,0 0 156,1 0-172,-1 0 16,1 0-16,-1 0 15,0 0-15,1 0 16,-1 0-16,0 0 15,1 0-15,-1 0 16,0 0 0,1 0-1,-1 0 48,0 0-48,1 0 1,-1 0 0,1 0-16,-1 0 15,-41 0 1,41 0-16,0 0 16,1 0-1,-1 0 16,0 0 63,1 0-78,-1 0-1,1 0 1,41-42-16,-42 42 16,0 0-16,1-42 15,-1 42-15,-41 0 16,41 0 0,0 0-16,1 0 15,-1 0 16,0 0-31,1 0 16,-1 0 15,1 0 1,-1 0-17,0 0 1,1 0-1,-1 0 17,0 0-17,1 0-15,-1 0 16,0 0 0,-41 0-16,42 0 15,-1 42 1,0-42-1,1 0 17,-1 0 46,0 0-78,1 0 15,-84 0-15,42 0 16,-1 0-16,-41 0 16,42 42-16,0-42 15,-1 0-15,43 0 16,-1 0 0,-41 0 109,41 0-125,-41 0 15,0 0-15,-1 41 16,-40-41-16,40 0 15,-41 0-15,84 0 16,-1 0-16,0 0 16,1 0 265,-1 0-281,-41 0 16,41 0-16,1 0 15,-1 0-15,-41 0 16,41 0-1,0 0 173,1 0-141,-43-41-32,43 41 1,-1 0 0,1 0-16,-1 0 15,0 0 63,1 0 141,-1 0-156,0 0-16,1 0-16,-1 0 0,0 0-31,1 0 16,41-42 62</inkml:trace>
</inkml:ink>
</file>

<file path=ppt/ink/ink3.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21.124"/>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20 0,'42'0'16,"0"0"15,-1 0-16,1 0 17,0 0-17,-1 0 79,1 0-31,0 0-48,82 0-15,-40 0 16,-43 0-16,84 0 15,-83 0-15,0 0 16,41 0-16,-41 0 16,-1 0-1,1 0 110,-1 0-125,1 0 16,0 0-16,-1 0 16,1 0-16,0 0 15,83 0-15,-84 0 16,42 0-1,-41 0-15,0 0 16,-1 0 0,1 0 156,41 0-157,1 0-15,-1 0 16,0 0-16,0 0 15,42 0-15,-41 0 16,41 0-16,-84 0 16,1 0-16,-1 0 15,1 0 17,41 0 77,-41 0-93,0 0-16,41 0 15,42 0-15,-42 0 16,42 42-16,0-42 15,-42 0-15,-41 0 16,0 0-16,-1 0 31,1 41-31,-1-41 16,1 0-16,0 0 31,-1 0 125,1 0-140,0 0-16,41 0 16,0 0-16,42 0 15,0 0 1,0 0-16,-42 0 16,42 0-16,0 42 15,-42-42-15,-41 0 16,0 0-16,41 0 15,-41 0-15,41 0 16,-42 0 0,1 0-1,0 0 1,-1 0 0,1 0-1,41 0 1,-41 0-1,0 0-15,-1 0 16,1 0-16,41 0 16,-41 0 15,-1 0-31,1 0 16,0 0-1,-1 0-15,43 0 16,-1 0-1,-41 0-15,41 0 16,-42 0-16,43 0 16,-1 0-16,-41-42 15,-1 42-15,43 0 16,-1 0-16,-42 0 16,1 0-1,0 0-15,-1 0 16,1 0 15,0 0-31,-1 0 0,1 0 16,0 0-1,-42-41 1,41 41-16,1 0 16,-1 0-1,1 0 1,0 0-1,-1 0 1,1 0 0,0 0-1,-1 0 1,1 0-16,0 0 31,-1 0-15,1 0-1,0 0-15,-1 0 188,1 0-141,-1 0-16,1 0-31,0 0 31,-1 0 110,1 0-110,0 0-15</inkml:trace>
</inkml:ink>
</file>

<file path=ppt/ink/ink4.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26.38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0 173 0,'41'0'47,"1"0"-16,0 0-31,-1 0 47,1 0-32,41 0 1,-41 0 0,-1 41-1,1-41 1,0 0 0,-1 0-16,1 0 15,0 0 1,-1 0-1,1 0 48,41 0-16,-41 0-47,41 0 15,-41 0-15,41 0 0,42 0 16,-83 0-16,41 0 16,0 0-16,-41 0 15,41 0-15,-41 0 16,-1 0 0,1 0-16,0 0 31,-1 0-31,1 0 15,-1 0-15,1 0 16,0 0 0,-1 0-16,1 0 15,0 0 17,-1 0-32,1 0 15,0 0 1,41 0-1,-42 0 17,1 0-32,0 0 15,-1 0-15,1 0 16,0 0 15,-1 0-15,1 0-16,0 0 15,-1 0-15,1 0 16,0 0-16,-1 0 16,1 0-16,41 0 15,0-41 1,-41 41 0,0 0-16,-1 0 15,1 0-15,0 0 16,41 0-1,-42-42-15,1 42 16,41 0-16,-41 0 16,0 0-1,41 0-15,-41 0 0,-1 0 16,1 0-16,0 0 31,-1 0-15,1 0-16,-1-42 31,1 42-15,0 0-1,-1 0-15,43 0 16,-43 0-16,1 0 16,0 0-16,41 0 15,-42 0-15,1 0 16,41 0-16,-41 0 15,0 0-15,-1 0 16,1 0 0,0 0 15,-1 0-15,1 0 15,-1 0-16,43 0-15,-43 0 16,1 0-16,41 0 16,1 0-16,-43 0 15,1-41-15,41 41 16,0 0-16,-83-42 16,84 42-16,-43 0 15,1 0 16,0 0-15,-1 0 0,1 0-1,0 0-15,-1 0 16,42 0-16,1 0 16,-43 0-16,43 0 15,-43 0 1,43 0-16,-43 0 15,1 0-15,0 0 16,-1 0 0,1 0-1,-1 0-15,1 0 16,41 0 0,-41 0-1,0 0 1,-1 0-16,1 0 15,41 0-15,-41 0 16,-1 0-16,1 0 16,41 0-1,-41 0 1,0 0 15,-1 0 125,1 42-140,41-42-16,-41 0 16,41 0-16,0 41 15,1-41-15,-1 0 16,42 0-16,-42 42 16,-41-42-16,-1 0 15,43 0-15,-43 42 16,1-42-16,41 0 15,-41 0-15,0 0 16,-1 0-16,1 0 16,-1 0-1,1 0-15,0 0 16,41 0 0,-41 0-1,-1 0 1,1 0-1,0 0 1,-1 0 0,1 0-1,0 0 1,-1 0-16,42 0 16,-41 0-16,0 0 15,-1 0-15,43 0 16,-1 0-1,0 0-15,-41 0 16,-1 0 0,1 0-16,0 0 15,-1 0-15,1 0 16,41-42-16,-41 42 16,0 0-16,-1 0 15,1 0-15,41 0 16,-41 0-16,-1 0 15,43 0-15,-43-42 16,1 42-16,0 0 16,41 0-16,-41 0 15,-1-41-15,42 41 16,1 0-16,-43 0 16,1 0-16,0 0 15,-1 0-15,1 0 16,0 0-1,-1 0 1,1 0 15</inkml:trace>
</inkml:ink>
</file>

<file path=ppt/ink/ink5.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32.59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0 125 0,'41'0'109,"1"0"0,41 0-93,42 0-16,-42 0 16,1 0-16,40 0 15,1 0-15,-41 0 16,-1 0-16,0 0 15,1 0-15,-43 0 16,42 0 140,1 0-140,-1 0-16,42 0 16,41 0-16,43 0 15,-43 0-15,1 0 16,-1 0-16,1 0 15,-84 0-15,42 0 16,-42 0-16,-41 0 16,0 0-16,-1 0 109,1 0-93,0 0-16,-1 0 15,1 0-15,-1 0 16,1 0-16,41 0 16,-41 0-16,41 0 15,-41 0-15,0 0 16,-1 0-16,1 0 15,0 0 1,-1 0-16,1 0 16,-1 0-1,1 0 1,0 0 0,-1 0-16,1 0 15,0 0 1,-1 0-16,43 0 15,-43 0-15,42 0 16,-41 0 0,0 0-16,41 0 15,-41 0 1,-1 0-16,1 41 16,0-41-1,-1 0 1,1 0 15,-1 0-15,1 0-16,0 0 31,-1 0-15,43 0-1,-43 0 1,1 0-16,0 0 15,-1 0-15,43 0 0,-43 0 16,1 0-16,41 0 16,-41 42-16,-1-42 15,1 0-15,0 0 32,-1 0-32,43 0 0,-43 0 15,1 0-15,-1 0 16,1 0-16,0 0 15,-1 0-15,1 0 16,0 0-16,-1 0 16,1 0 15,0 0-15,-1 0-16,1 0 15,0 0 1,41 0-16,-42 0 15,1 0 1,0 0-16,-1 0 16,1 0-16,0 0 31,-1 0-31,1 0 0,0 0 16,-1 0 15,1 0-16,-1 0-15,1 0 16,0 0-16,-1 0 16,43 0-16,-1 0 15,42 0-15,-84 0 16,43 0-16,-43 0 16,1 0-16,0 0 15,-1 0 1,1 0-1,0 0 17,-1 0-17,1 0-15,0-42 16,-1 42-16,1 0 16,41 0-16,0 0 15,-41 0 1,0 0-16,-1 0 15,1 0-15,0 0 16,-1 0-16,1 0 188,41 0-173,42-41-15,0 41 16,0 0-16,0 0 15,0 0-15,0-42 16,0 42-16,-42 0 16,0-41-16,0 41 15,1 0-15,-43 0 16,43 0 0,-43 0-16,1 0 15,-1 0-15,1-42 16,0 42-16,-1 0 15</inkml:trace>
</inkml:ink>
</file>

<file path=ppt/ink/ink6.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39.257"/>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84 0,'42'0'93,"-1"0"-77,1 0-16,-1 0 16,1 0-1,0 0-15,-1 0 16,43 0-16,-43 0 16,1 0-1,41 0-15,-41 0 16,-1 0-16,1 0 15,0 0-15,-1 0 16,1 0-16,0 0 16,-1 0-16,1 0 15,41 0 1,-83 42-16,42-42 16,41 0-16,-41 0 15,-1 0-15,43 0 16,-1 41-16,-41-41 15,41 0-15,-41 0 16,41 0-16,-42 0 16,1 0-16,0 0 15,-1 0 1,1 0 0,0 0-16,-1 0 15,1 0 16,0 0 79,-1 0-95,1 0-15,41 0 16,84 0-16,-1 0 16,84 0-16,-42 0 15,42 0 1,-83 0-16,-42 0 16,0 0-16,-42 0 15,0 0-15,-41 0 16,-1-41-1,1 41-15,41 0 157,1 0-142,-1 0 1,42 0-16,0 0 16,0 0-16,-1-42 15,-40 42-15,41 0 16,-84 0-16,1 0 15,0 0-15,41 0 16,-41 0 78,41 0-79,-42 0-15,1 0 16,41 0-16,42 0 16,0 0-16,0 0 15,-42 0-15,42 0 16,0 0-16,-41 0 16,-1 0-16,-42 0 15,1 0 1,0 0-16,-1 0 15,1 0 1,0 0 0,-1 0-1,1 0 1,0 0 0,-1 0-16,1 0 15,-1 0-15,43 0 16,-43 0-1,43 0-15,-43 0 16,1 0-16,0 0 16,-1 0-16,1 0 15,-1 0-15,43 0 16,-43 0 0,1 0-1,0 0 16,-1 0-15,1 0 0,0 0-1,-1 0-15,1 0 16,41 0-16,-41 0 16,-1 0-16,43 0 15,-1 0-15,-41 0 16,-1 0-16,1 0 15,0 0-15,-1 0 16,1 0-16,41 0 16,-41 0-1,-1 0-15,1 0 16,0 0 0,41 0-1,-41 0 1,41 0-1,-41 0-15,-1 0 16,1 0-16,-1 0 16,1 0-1,41 0-15,-41 0 16,41 0-16,-41 0 16,41 0-16,-41 0 15,41 0-15,-41 0 16,-1 0-16,43 0 15,-43 0-15,43 0 16,-43 0-16,42 0 16,-41 0-1,0 0 1,41 0 0,-41 0-16,-1 0 15,1 0-15,41 0 16,1 0-16,-1 0 15,-42 0-15,43 0 16,-43 0 0,1 0-16,0 0 15,83 0-15,-42 0 0,0 0 16,-41 0 0,-1 0-16,1 0 15,0 0-15,-1 0 16,1 0-1,0 0 1,-1 0-16,1 0 16,0 0-16,-1 0 15,42 0-15,-41 0 16,0-42-16,41 42 16,-41 0-1,41 0-15,-41 0 31,-1 0-31,1 0 110,-1 0 124,1 0-203,0-41-31,-1 41 16,1 0 0,0 0-1,-1 0 48,1 0 218</inkml:trace>
</inkml:ink>
</file>

<file path=ppt/ink/ink7.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8:48.87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3 0,'42'0'203,"-1"0"-187,1 0 46,41 0-62,-41 0 16,83 0-16,-42 0 15,-41 42-15,41-42 16,0 0-16,0 42 16,1-42-1,-1 0-15,-41 0 16,-1 0-16,1 0 15,0 0-15,-42 41 110,41-41-95,1 0-15,0 0 16,41 0-16,42 0 16,-42 0-16,0 0 15,1 0-15,-43 0 16,42 0-16,42 0 16,-83 0-1,0 0-15,-1 0 16,1 42-16,0-42 15,-1 0 1,-41 42-16,42-42 16,0 0-1,-1 0-15,1 0 188,-1 0-173,43 0-15,-43 0 16,43 0-16,41 0 16,-1 0-16,1-42 15,-41 42-15,-1-42 16,0 42-16,-41 0 16,-1 0-16,1 0 15,0 0-15,-1 0 16,1 0-16,0 0 234,-1 0-234,43 0 16,41 0-16,-42 0 15,0 0-15,84 0 16,-84-41-16,42 41 16,0 0-16,0 0 15,-42-42-15,-41 42 16,-1 0 0,1 0-1,0 0 157,-1 0-172,1 0 16,41 0-16,-41 0 15,-1 0-15,43 0 16,-1 0 0,0 0-16,0 0 15,-41 0 1,0 0-1,-1 0-15,1 0 16,0 0 15,-1 0 1,1 0-32,0 0 218,41 0-202,0 0-16,0 0 16,42 0-16,0 0 15,0 0-15,-42 0 16,42 0-16,-41 0 15,-1 0-15,0 0 16,0 0-16,1 0 16,-43 0-1,1 0-15,0 0 110,-1 0-95,1 0-15,-42 42 16,83-42-16,1 0 16,-1 0-16,0 0 15,0 0-15,1 0 16,-1 0-16,0 0 15,-41 0-15,-1 0 16,1 0 0,0 0-1,-1 0 32,1 0-31,0 0-1,-1 0 1,1 0-16,0 0 16,-1 0-16,1 0 15,-1 0-15,1 0 16,41 0 0,-41 0-1,0 0 1,-1 0-1,1 0 1,0 0 0,-1 0-1,1 0 1,0 0-16,-1 0 16,1 0 218,-1 0-203,1 0-15,0 0-16,41 0 15,-41 0 1,-1 0-16,43 0 0,-43 0 31,1 0 79,-1 0-95,1 0-15,0 0 16,-1 0 0,1 0-1,0 0 1,-1 0-16,1 0 31,0 0-31,-1 0 16,1 0-16,0 0 15,-1 0 1,1 0-16,-1 0 141,1 0-141,0 0 15,-1 0-15,1 0 16,41 0-1,42 0-15,-42 0 16,-41 0-16,41 0 16,-41 0-1,83 0-15,-83 0 0,-1 0 16,1 0-16,-1 0 16,1 0-1,0 0-15,-1 0 172,43 0-172,-1 0 16,0 0-16,1 0 15,-1 0-15,0 0 16,42 0-16,-42 0 16,42-42-16,-42 42 15,-41 0-15,0 0 16,-1 0-16,43 0 281,-1 0-265,-41 0-16,41-42 15,0 42-15,0 0 16,1 0-16,-43 0 16,1 0-16,0 0 140,-1 0-62</inkml:trace>
</inkml:ink>
</file>

<file path=ppt/ink/ink8.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01.45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95 0,'83'0'703,"1"0"-687,-43 0 0,1 0-16,-1 0 15,1 0-15,0 0 16,-1 0 0,1 0-16,0 0 15,-1 0 157,43 0-156,-1 41-16,0-41 15,0 0-15,-41 0 16,41 42-16,1-42 16,-43 0-16,1 0 15,83 42-15,-42-1 16,-41-41-1,-1 0-15,1 0 16,0 0 0,-1 0-1,-41 42-15,42-42 16,0 0-16,-1 0 31,42 0-31,-83 42 16,42-42-16,41 0 15,-41 0 1,0 0 0,-1 0 77,1 0-77,41 0 0,-41 0-16,83 0 15,-84 0-15,43 0 16,-1 0-16,-41 0 16,83 0-1,-84 0-15,1 0 16,-1 0-16,1 0 15,0 0 1,-1 0-16,43 0 16,-43 0-1,1 0-15,0 0 16,-1-42-16,1 42 16,41 0-1,-41 0 1,-1 0-1,43 0 1,-43 0 0,1 0 15,0 0 0,-1 0-15,1 0 15,0 0-31,-1 0 16,1 0-16,41 0 15,-41 0 1,41 0 0,-41 0-1,-1 0-15,1 0 16,0 0-1,-1 0-15,1 0 16,-1 0-16,1 0 31,0 0-31,-1 0 16,1 0 0,0 0-1,-1 0 1,1 0-16,0 0 15,-1 0-15,1 0 16,0 0-16,-1 0 16,1 0-16,-1 0 15,43 0 1,-43 0 0,1 0-1,0 0-15,-1-42 16,1 42-1,0 0 1,-1 0 31,1 0-47,-1 0 16,1 0-1,0 0 1,-1 0-16,43 0 15,-43 0 1,1 0-16,0 0 16,-1 0-1,1 0-15,-1 0 0,1 0 16,0 0 0,-1 0-1,1-41 1,0 41-16,-1 0 15,1 0-15,0 0 32,-1 0-32,1 0 31,-42-42-15,42 42-16,41 0 15,-42 0 16,1 0-31,41 0 16,-41 0 0,41 0-1,-41 0 1,0 0 15,-1 0-15,1 0-1,-1 0 1,43 0 0,-43 0-1,1 0-15,0 0 16,-1 0 0,1 0-1,0 0-15,-42 42 16,83-42-1,-41 0-15,-1 0 16,1 0-16,-1 0 16,1 0-16,0 0 15,-1 0 1,1 0 46,0 0-62,-1 0 16,1 0 0,0 0-1,-1 0-15,1 0 32,-1 0-1,1 0-16,0 0 1,-1 0 0,1 0-1,0 0-15,-1 0 16,1 0-16,0 0 16,-1 0-1,1 0 1,-1 0-16,1 0 15,0 0 17,-1 0-17,1 0 1,0 0 0,41 0-1,-41 0 1,-1 0-1,43 0-15,-43 0 16,84-42-16,-83 42 16,41 0-1,0 0-15,1 0 32,-43 0-32,1 0 15,-1 0-15,1 0 16,0 0-16,-1 0 15,1 0-15,0 0 16,-1 0-16,-41-42 16,42 42-16,0 0 15,-1 0-15,1 0 16,0 0-16,-1-41 16,42 41-1,-41 0 1,0 0-16,-1 0 15,1 0 1,0 0 0,-1 0-1,1 0 157,0 0-156,41 0-16,0 0 15,42-42-15,0 42 16,41 0-16,-41 0 16,0 0-16,0 0 15,0 0-15,0 0 16,-42 0-16,1 0 16,-43 0-16,43 0 15,-1 0-15,0 0 16,-41 0-1,-1 0 235,1 0-250,0 0 16,41 0-16,0 0 16,1 0-16,40-41 15,1 41-15,0 0 16,-41 0 0,40 0-16,-82 0 15,0 0 1,-1 0-16,1 0 15,0 0 1,-1 0 0,1 0 77,0 0-77,-1 0 0,1 0-1,-1 0 1,1 0 0,0 0-16,-1 0 31,1 0-31,0 0 62,-1 0-30,1 0-17,0 0 1,-1 0 15,1 0-31,0 0 31,-1 0-15,1 0 31,-1 0 15,1 0-46,0 0-16,-1 0 16</inkml:trace>
</inkml:ink>
</file>

<file path=ppt/ink/ink9.xml><?xml version="1.0" encoding="utf-8"?>
<inkml:ink xmlns:inkml="http://www.w3.org/2003/InkML">
  <inkml:definitions>
    <inkml:context xml:id="ctx0">
      <inkml:inkSource xml:id="inkSrc0">
        <inkml:traceFormat>
          <inkml:channel name="X" type="integer" min="-1024" max="3200" units="cm"/>
          <inkml:channel name="Y" type="integer" max="900" units="cm"/>
          <inkml:channel name="T" type="integer" max="2.14748E9" units="dev"/>
        </inkml:traceFormat>
        <inkml:channelProperties>
          <inkml:channelProperty channel="X" name="resolution" value="95.34988" units="1/cm"/>
          <inkml:channelProperty channel="Y" name="resolution" value="36.14458" units="1/cm"/>
          <inkml:channelProperty channel="T" name="resolution" value="1" units="1/dev"/>
        </inkml:channelProperties>
      </inkml:inkSource>
      <inkml:timestamp xml:id="ts0" timeString="2018-04-27T11:39:04.04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3664 131 0,'-41'0'63,"-1"0"-32,0 0-15,1 0 15,-1 0-16,1 0 1,-1 0 15,0 0 1,1 0-17,-1 0 16,0 0-31,1 0 32,-1 0-1,0 0-15,1 0-16,-1 0 15,-41 0 1,41 0-1,1 0 17,-1 0-17,0 0 17,42-41-32,-41 41 0,-43 0 0,43 0 15,-1 0 1,0 0-16,1 0 15,-1 0 1,1 0-16,-1 0 16,0 0 15,1 0-15,-1 0-16,0 0 93,1 0-61,-1 0-17,0 0 1,1 0-1,-1 0 1,1 0 0,-1 0-1,0 0 1,1 0 109,-1-42-109,0 42-1,1 0 1,-1 0-1,0 0-15,1 0 16,-1 0 0,0 0-1,1 0-15,-1 0 47,1 0-31,-1 0-1,0 0-15,1 0 0,-1 0 16,0 0 62,1 0-78,-1 0 31,0 0-15,-41 0-16,42 0 31,-1 0-15,0 0-16,1 0 16,-1 0 15,0 0-16,1 0 79,-1 0-63,0 0-31,-41 0 16,0 0 0,41 0-1,-41 0-15,41 0 16,1 0-16,-1 0 16,0 0-16,1 0 15,-1 0 110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9992E6A0-BEDB-4382-A97F-23754D213662}" type="slidenum">
              <a:rPr lang="en-US" altLang="en-US"/>
              <a:pPr>
                <a:defRPr/>
              </a:pPr>
              <a:t>‹#›</a:t>
            </a:fld>
            <a:endParaRPr lang="en-US" altLang="en-US"/>
          </a:p>
        </p:txBody>
      </p:sp>
    </p:spTree>
    <p:extLst>
      <p:ext uri="{BB962C8B-B14F-4D97-AF65-F5344CB8AC3E}">
        <p14:creationId xmlns:p14="http://schemas.microsoft.com/office/powerpoint/2010/main" val="1985667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1DC623E-BEFB-40E8-8613-B61844435663}" type="slidenum">
              <a:rPr lang="en-US" smtClean="0"/>
              <a:t>1</a:t>
            </a:fld>
            <a:endParaRPr lang="en-US"/>
          </a:p>
        </p:txBody>
      </p:sp>
    </p:spTree>
    <p:extLst>
      <p:ext uri="{BB962C8B-B14F-4D97-AF65-F5344CB8AC3E}">
        <p14:creationId xmlns:p14="http://schemas.microsoft.com/office/powerpoint/2010/main" val="38180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16</a:t>
            </a:fld>
            <a:endParaRPr lang="en-US" altLang="en-US"/>
          </a:p>
        </p:txBody>
      </p:sp>
    </p:spTree>
    <p:extLst>
      <p:ext uri="{BB962C8B-B14F-4D97-AF65-F5344CB8AC3E}">
        <p14:creationId xmlns:p14="http://schemas.microsoft.com/office/powerpoint/2010/main" val="167229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18</a:t>
            </a:fld>
            <a:endParaRPr lang="en-US" altLang="en-US"/>
          </a:p>
        </p:txBody>
      </p:sp>
    </p:spTree>
    <p:extLst>
      <p:ext uri="{BB962C8B-B14F-4D97-AF65-F5344CB8AC3E}">
        <p14:creationId xmlns:p14="http://schemas.microsoft.com/office/powerpoint/2010/main" val="215814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19</a:t>
            </a:fld>
            <a:endParaRPr lang="en-US" altLang="en-US"/>
          </a:p>
        </p:txBody>
      </p:sp>
    </p:spTree>
    <p:extLst>
      <p:ext uri="{BB962C8B-B14F-4D97-AF65-F5344CB8AC3E}">
        <p14:creationId xmlns:p14="http://schemas.microsoft.com/office/powerpoint/2010/main" val="59335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3F355D-7EA6-40C8-90C8-CE550D176ACB}" type="slidenum">
              <a:rPr lang="en-US" altLang="en-US" sz="1200" smtClean="0"/>
              <a:pPr/>
              <a:t>20</a:t>
            </a:fld>
            <a:endParaRPr lang="en-US" altLang="en-US" sz="1200"/>
          </a:p>
        </p:txBody>
      </p:sp>
      <p:sp>
        <p:nvSpPr>
          <p:cNvPr id="71683" name="Rectangle 2"/>
          <p:cNvSpPr>
            <a:spLocks noGrp="1" noRot="1" noChangeAspect="1" noChangeArrowheads="1" noTextEdit="1"/>
          </p:cNvSpPr>
          <p:nvPr>
            <p:ph type="sldImg"/>
            <p:custDataLst>
              <p:tags r:id="rId1"/>
            </p:custDataLst>
          </p:nvPr>
        </p:nvSpPr>
        <p:spPr>
          <a:xfrm>
            <a:off x="1143000" y="685800"/>
            <a:ext cx="4572000" cy="3429000"/>
          </a:xfrm>
          <a:ln/>
        </p:spPr>
      </p:sp>
      <p:sp>
        <p:nvSpPr>
          <p:cNvPr id="71684" name="Rectangle 3"/>
          <p:cNvSpPr>
            <a:spLocks noGrp="1" noChangeArrowheads="1"/>
          </p:cNvSpPr>
          <p:nvPr>
            <p:ph type="body" idx="1"/>
          </p:nvPr>
        </p:nvSpPr>
        <p:spPr>
          <a:noFill/>
        </p:spPr>
        <p:txBody>
          <a:bodyPr/>
          <a:lstStyle/>
          <a:p>
            <a:pPr eaLnBrk="1" hangingPunct="1"/>
            <a:r>
              <a:rPr lang="en-US" altLang="en-US"/>
              <a:t>Due to expansion, dark energy is dominant now.</a:t>
            </a:r>
          </a:p>
        </p:txBody>
      </p:sp>
    </p:spTree>
    <p:extLst>
      <p:ext uri="{BB962C8B-B14F-4D97-AF65-F5344CB8AC3E}">
        <p14:creationId xmlns:p14="http://schemas.microsoft.com/office/powerpoint/2010/main" val="416340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21</a:t>
            </a:fld>
            <a:endParaRPr lang="en-US" altLang="en-US"/>
          </a:p>
        </p:txBody>
      </p:sp>
    </p:spTree>
    <p:extLst>
      <p:ext uri="{BB962C8B-B14F-4D97-AF65-F5344CB8AC3E}">
        <p14:creationId xmlns:p14="http://schemas.microsoft.com/office/powerpoint/2010/main" val="198500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22</a:t>
            </a:fld>
            <a:endParaRPr lang="en-US" altLang="en-US"/>
          </a:p>
        </p:txBody>
      </p:sp>
    </p:spTree>
    <p:extLst>
      <p:ext uri="{BB962C8B-B14F-4D97-AF65-F5344CB8AC3E}">
        <p14:creationId xmlns:p14="http://schemas.microsoft.com/office/powerpoint/2010/main" val="243476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25</a:t>
            </a:fld>
            <a:endParaRPr lang="en-US" altLang="en-US"/>
          </a:p>
        </p:txBody>
      </p:sp>
    </p:spTree>
    <p:extLst>
      <p:ext uri="{BB962C8B-B14F-4D97-AF65-F5344CB8AC3E}">
        <p14:creationId xmlns:p14="http://schemas.microsoft.com/office/powerpoint/2010/main" val="309197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26</a:t>
            </a:fld>
            <a:endParaRPr lang="en-US" altLang="en-US"/>
          </a:p>
        </p:txBody>
      </p:sp>
    </p:spTree>
    <p:extLst>
      <p:ext uri="{BB962C8B-B14F-4D97-AF65-F5344CB8AC3E}">
        <p14:creationId xmlns:p14="http://schemas.microsoft.com/office/powerpoint/2010/main" val="140206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34AF8E-D740-4A1E-BA0D-D46D4C7ED4FE}" type="slidenum">
              <a:rPr lang="en-US" altLang="en-US" sz="1200" smtClean="0"/>
              <a:pPr/>
              <a:t>28</a:t>
            </a:fld>
            <a:endParaRPr lang="en-US" altLang="en-US" sz="1200"/>
          </a:p>
        </p:txBody>
      </p:sp>
      <p:sp>
        <p:nvSpPr>
          <p:cNvPr id="61443" name="Rectangle 2"/>
          <p:cNvSpPr>
            <a:spLocks noGrp="1" noRot="1" noChangeAspect="1" noChangeArrowheads="1" noTextEdit="1"/>
          </p:cNvSpPr>
          <p:nvPr>
            <p:ph type="sldImg"/>
            <p:custDataLst>
              <p:tags r:id="rId1"/>
            </p:custDataLst>
          </p:nvPr>
        </p:nvSpPr>
        <p:spPr>
          <a:xfrm>
            <a:off x="1143000" y="685800"/>
            <a:ext cx="4572000" cy="3429000"/>
          </a:xfrm>
          <a:ln/>
        </p:spPr>
      </p:sp>
      <p:sp>
        <p:nvSpPr>
          <p:cNvPr id="614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7676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3</a:t>
            </a:fld>
            <a:endParaRPr lang="en-US" altLang="en-US"/>
          </a:p>
        </p:txBody>
      </p:sp>
    </p:spTree>
    <p:extLst>
      <p:ext uri="{BB962C8B-B14F-4D97-AF65-F5344CB8AC3E}">
        <p14:creationId xmlns:p14="http://schemas.microsoft.com/office/powerpoint/2010/main" val="133822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34AF8E-D740-4A1E-BA0D-D46D4C7ED4FE}" type="slidenum">
              <a:rPr lang="en-US" altLang="en-US" sz="1200" smtClean="0"/>
              <a:pPr/>
              <a:t>4</a:t>
            </a:fld>
            <a:endParaRPr lang="en-US" altLang="en-US" sz="1200"/>
          </a:p>
        </p:txBody>
      </p:sp>
      <p:sp>
        <p:nvSpPr>
          <p:cNvPr id="61443" name="Rectangle 2"/>
          <p:cNvSpPr>
            <a:spLocks noGrp="1" noRot="1" noChangeAspect="1" noChangeArrowheads="1" noTextEdit="1"/>
          </p:cNvSpPr>
          <p:nvPr>
            <p:ph type="sldImg"/>
            <p:custDataLst>
              <p:tags r:id="rId1"/>
            </p:custDataLst>
          </p:nvPr>
        </p:nvSpPr>
        <p:spPr>
          <a:xfrm>
            <a:off x="1143000" y="685800"/>
            <a:ext cx="4572000" cy="3429000"/>
          </a:xfrm>
          <a:ln/>
        </p:spPr>
      </p:sp>
      <p:sp>
        <p:nvSpPr>
          <p:cNvPr id="614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9523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5</a:t>
            </a:fld>
            <a:endParaRPr lang="en-US" altLang="en-US"/>
          </a:p>
        </p:txBody>
      </p:sp>
    </p:spTree>
    <p:extLst>
      <p:ext uri="{BB962C8B-B14F-4D97-AF65-F5344CB8AC3E}">
        <p14:creationId xmlns:p14="http://schemas.microsoft.com/office/powerpoint/2010/main" val="164642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20286D-FD5F-4EAC-8593-F23DA175F2D8}" type="slidenum">
              <a:rPr lang="en-US" altLang="en-US" sz="1200" smtClean="0"/>
              <a:pPr/>
              <a:t>6</a:t>
            </a:fld>
            <a:endParaRPr lang="en-US" altLang="en-US" sz="1200"/>
          </a:p>
        </p:txBody>
      </p:sp>
      <p:sp>
        <p:nvSpPr>
          <p:cNvPr id="69635" name="Rectangle 2"/>
          <p:cNvSpPr>
            <a:spLocks noGrp="1" noRot="1" noChangeAspect="1" noChangeArrowheads="1" noTextEdit="1"/>
          </p:cNvSpPr>
          <p:nvPr>
            <p:ph type="sldImg"/>
            <p:custDataLst>
              <p:tags r:id="rId1"/>
            </p:custDataLst>
          </p:nvPr>
        </p:nvSpPr>
        <p:spPr>
          <a:xfrm>
            <a:off x="1143000" y="685800"/>
            <a:ext cx="4572000" cy="3429000"/>
          </a:xfrm>
          <a:ln/>
        </p:spPr>
      </p:sp>
      <p:sp>
        <p:nvSpPr>
          <p:cNvPr id="69636" name="Rectangle 3"/>
          <p:cNvSpPr>
            <a:spLocks noGrp="1" noChangeArrowheads="1"/>
          </p:cNvSpPr>
          <p:nvPr>
            <p:ph type="body" idx="1"/>
          </p:nvPr>
        </p:nvSpPr>
        <p:spPr>
          <a:noFill/>
        </p:spPr>
        <p:txBody>
          <a:bodyPr/>
          <a:lstStyle/>
          <a:p>
            <a:pPr eaLnBrk="1" hangingPunct="1"/>
            <a:r>
              <a:rPr lang="en-US" altLang="en-US"/>
              <a:t>Today, we still don’t really know that much about dark matter except that it doesn’t interact with light but still has mass.</a:t>
            </a:r>
          </a:p>
          <a:p>
            <a:pPr eaLnBrk="1" hangingPunct="1"/>
            <a:r>
              <a:rPr lang="en-US" altLang="en-US"/>
              <a:t>Example:  our galaxy supercluster is moving towards a giant clump of dark matter, known as the great attractor.</a:t>
            </a:r>
          </a:p>
        </p:txBody>
      </p:sp>
    </p:spTree>
    <p:extLst>
      <p:ext uri="{BB962C8B-B14F-4D97-AF65-F5344CB8AC3E}">
        <p14:creationId xmlns:p14="http://schemas.microsoft.com/office/powerpoint/2010/main" val="354387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8</a:t>
            </a:fld>
            <a:endParaRPr lang="en-US" altLang="en-US"/>
          </a:p>
        </p:txBody>
      </p:sp>
    </p:spTree>
    <p:extLst>
      <p:ext uri="{BB962C8B-B14F-4D97-AF65-F5344CB8AC3E}">
        <p14:creationId xmlns:p14="http://schemas.microsoft.com/office/powerpoint/2010/main" val="246466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9</a:t>
            </a:fld>
            <a:endParaRPr lang="en-US" altLang="en-US"/>
          </a:p>
        </p:txBody>
      </p:sp>
    </p:spTree>
    <p:extLst>
      <p:ext uri="{BB962C8B-B14F-4D97-AF65-F5344CB8AC3E}">
        <p14:creationId xmlns:p14="http://schemas.microsoft.com/office/powerpoint/2010/main" val="28525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11</a:t>
            </a:fld>
            <a:endParaRPr lang="en-US" altLang="en-US"/>
          </a:p>
        </p:txBody>
      </p:sp>
    </p:spTree>
    <p:extLst>
      <p:ext uri="{BB962C8B-B14F-4D97-AF65-F5344CB8AC3E}">
        <p14:creationId xmlns:p14="http://schemas.microsoft.com/office/powerpoint/2010/main" val="204836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pPr fontAlgn="t"/>
            <a:r>
              <a:rPr lang="en-US" sz="1200" b="0" i="0" kern="1200" dirty="0">
                <a:solidFill>
                  <a:schemeClr val="tx1"/>
                </a:solidFill>
                <a:effectLst/>
                <a:latin typeface="Arial" panose="020B0604020202020204" pitchFamily="34" charset="0"/>
                <a:ea typeface="ＭＳ Ｐゴシック" panose="020B0600070205080204" pitchFamily="34" charset="-128"/>
                <a:cs typeface="+mn-cs"/>
              </a:rPr>
              <a:t>This three-dimensional map offers a first look at the web-like large-scale distribution of dark matter, an invisible form of matter that accounts for most of the Universe's mass. The map reveals a loose network of dark matter filaments, gradually collapsing under the relentless pull of gravity, and growing clumpier over time. The three axes of the box correspond to sky position (in right ascension and declination), and distance from the Earth increasing from left to right (as measured by cosmological redshift). Note how the clumping of the dark matter becomes more pronounced, moving right to left across the volume map, from the early Universe to the more recent Universe. The distribution of mass in the Hubble Space Telescope COSMOS survey, determined from measurements of weak gravitational lensing. The field of view covers about nine times the size of the full moon, and the third dimension stretches from redshift </a:t>
            </a:r>
            <a:r>
              <a:rPr lang="en-US" sz="1200" b="0" i="1" kern="1200" dirty="0">
                <a:solidFill>
                  <a:schemeClr val="tx1"/>
                </a:solidFill>
                <a:effectLst/>
                <a:latin typeface="Arial" panose="020B0604020202020204" pitchFamily="34" charset="0"/>
                <a:ea typeface="ＭＳ Ｐゴシック" panose="020B0600070205080204" pitchFamily="34" charset="-128"/>
                <a:cs typeface="+mn-cs"/>
              </a:rPr>
              <a:t>z</a:t>
            </a:r>
            <a:r>
              <a:rPr lang="en-US" sz="1200" b="0" i="0" kern="1200" dirty="0">
                <a:solidFill>
                  <a:schemeClr val="tx1"/>
                </a:solidFill>
                <a:effectLst/>
                <a:latin typeface="Arial" panose="020B0604020202020204" pitchFamily="34" charset="0"/>
                <a:ea typeface="ＭＳ Ｐゴシック" panose="020B0600070205080204" pitchFamily="34" charset="-128"/>
                <a:cs typeface="+mn-cs"/>
              </a:rPr>
              <a:t>=0 to </a:t>
            </a:r>
            <a:r>
              <a:rPr lang="en-US" sz="1200" b="0" i="1" kern="1200" dirty="0">
                <a:solidFill>
                  <a:schemeClr val="tx1"/>
                </a:solidFill>
                <a:effectLst/>
                <a:latin typeface="Arial" panose="020B0604020202020204" pitchFamily="34" charset="0"/>
                <a:ea typeface="ＭＳ Ｐゴシック" panose="020B0600070205080204" pitchFamily="34" charset="-128"/>
                <a:cs typeface="+mn-cs"/>
              </a:rPr>
              <a:t>z</a:t>
            </a:r>
            <a:r>
              <a:rPr lang="en-US" sz="1200" b="0" i="0" kern="1200" dirty="0">
                <a:solidFill>
                  <a:schemeClr val="tx1"/>
                </a:solidFill>
                <a:effectLst/>
                <a:latin typeface="Arial" panose="020B0604020202020204" pitchFamily="34" charset="0"/>
                <a:ea typeface="ＭＳ Ｐゴシック" panose="020B0600070205080204" pitchFamily="34" charset="-128"/>
                <a:cs typeface="+mn-cs"/>
              </a:rPr>
              <a:t>=1. The figure shows one </a:t>
            </a:r>
            <a:r>
              <a:rPr lang="en-US" sz="1200" b="0" i="0" kern="1200" dirty="0" err="1">
                <a:solidFill>
                  <a:schemeClr val="tx1"/>
                </a:solidFill>
                <a:effectLst/>
                <a:latin typeface="Arial" panose="020B0604020202020204" pitchFamily="34" charset="0"/>
                <a:ea typeface="ＭＳ Ｐゴシック" panose="020B0600070205080204" pitchFamily="34" charset="-128"/>
                <a:cs typeface="+mn-cs"/>
              </a:rPr>
              <a:t>isosurface</a:t>
            </a:r>
            <a:r>
              <a:rPr lang="en-US" sz="1200" b="0" i="0" kern="1200" dirty="0">
                <a:solidFill>
                  <a:schemeClr val="tx1"/>
                </a:solidFill>
                <a:effectLst/>
                <a:latin typeface="Arial" panose="020B0604020202020204" pitchFamily="34" charset="0"/>
                <a:ea typeface="ＭＳ Ｐゴシック" panose="020B0600070205080204" pitchFamily="34" charset="-128"/>
                <a:cs typeface="+mn-cs"/>
              </a:rPr>
              <a:t> of the gravitational potential.</a:t>
            </a:r>
          </a:p>
          <a:p>
            <a:br>
              <a:rPr lang="en-US" sz="1200" b="0" i="0" kern="1200" dirty="0">
                <a:solidFill>
                  <a:schemeClr val="tx1"/>
                </a:solidFill>
                <a:effectLst/>
                <a:latin typeface="Arial" panose="020B0604020202020204" pitchFamily="34" charset="0"/>
                <a:ea typeface="ＭＳ Ｐゴシック" panose="020B0600070205080204" pitchFamily="34" charset="-128"/>
                <a:cs typeface="+mn-cs"/>
              </a:rPr>
            </a:br>
            <a:endParaRPr lang="en-US" dirty="0"/>
          </a:p>
        </p:txBody>
      </p:sp>
      <p:sp>
        <p:nvSpPr>
          <p:cNvPr id="4" name="Slide Number Placeholder 3"/>
          <p:cNvSpPr>
            <a:spLocks noGrp="1"/>
          </p:cNvSpPr>
          <p:nvPr>
            <p:ph type="sldNum" sz="quarter" idx="10"/>
          </p:nvPr>
        </p:nvSpPr>
        <p:spPr/>
        <p:txBody>
          <a:bodyPr/>
          <a:lstStyle/>
          <a:p>
            <a:pPr>
              <a:defRPr/>
            </a:pPr>
            <a:fld id="{9992E6A0-BEDB-4382-A97F-23754D213662}" type="slidenum">
              <a:rPr lang="en-US" altLang="en-US" smtClean="0"/>
              <a:pPr>
                <a:defRPr/>
              </a:pPr>
              <a:t>15</a:t>
            </a:fld>
            <a:endParaRPr lang="en-US" altLang="en-US"/>
          </a:p>
        </p:txBody>
      </p:sp>
    </p:spTree>
    <p:extLst>
      <p:ext uri="{BB962C8B-B14F-4D97-AF65-F5344CB8AC3E}">
        <p14:creationId xmlns:p14="http://schemas.microsoft.com/office/powerpoint/2010/main" val="126161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ECA0BF-5F0C-48F9-9FB5-373D7E03965E}" type="slidenum">
              <a:rPr lang="en-US" altLang="en-US"/>
              <a:pPr>
                <a:defRPr/>
              </a:pPr>
              <a:t>‹#›</a:t>
            </a:fld>
            <a:endParaRPr lang="en-US" altLang="en-US"/>
          </a:p>
        </p:txBody>
      </p:sp>
    </p:spTree>
    <p:extLst>
      <p:ext uri="{BB962C8B-B14F-4D97-AF65-F5344CB8AC3E}">
        <p14:creationId xmlns:p14="http://schemas.microsoft.com/office/powerpoint/2010/main" val="410682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7BBCFB-5E00-4131-BF04-960E1841C532}" type="slidenum">
              <a:rPr lang="en-US" altLang="en-US"/>
              <a:pPr>
                <a:defRPr/>
              </a:pPr>
              <a:t>‹#›</a:t>
            </a:fld>
            <a:endParaRPr lang="en-US" altLang="en-US"/>
          </a:p>
        </p:txBody>
      </p:sp>
    </p:spTree>
    <p:extLst>
      <p:ext uri="{BB962C8B-B14F-4D97-AF65-F5344CB8AC3E}">
        <p14:creationId xmlns:p14="http://schemas.microsoft.com/office/powerpoint/2010/main" val="31803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C7120-820F-4C07-B13C-2E200E492144}" type="slidenum">
              <a:rPr lang="en-US" altLang="en-US"/>
              <a:pPr>
                <a:defRPr/>
              </a:pPr>
              <a:t>‹#›</a:t>
            </a:fld>
            <a:endParaRPr lang="en-US" altLang="en-US"/>
          </a:p>
        </p:txBody>
      </p:sp>
    </p:spTree>
    <p:extLst>
      <p:ext uri="{BB962C8B-B14F-4D97-AF65-F5344CB8AC3E}">
        <p14:creationId xmlns:p14="http://schemas.microsoft.com/office/powerpoint/2010/main" val="16801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0CE05E-A973-41B8-B146-B5044C1F2C37}" type="slidenum">
              <a:rPr lang="en-US" altLang="en-US"/>
              <a:pPr>
                <a:defRPr/>
              </a:pPr>
              <a:t>‹#›</a:t>
            </a:fld>
            <a:endParaRPr lang="en-US" altLang="en-US"/>
          </a:p>
        </p:txBody>
      </p:sp>
    </p:spTree>
    <p:extLst>
      <p:ext uri="{BB962C8B-B14F-4D97-AF65-F5344CB8AC3E}">
        <p14:creationId xmlns:p14="http://schemas.microsoft.com/office/powerpoint/2010/main" val="97764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2B84DF-0577-4E52-B971-5F5B27A6082F}" type="slidenum">
              <a:rPr lang="en-US" altLang="en-US"/>
              <a:pPr>
                <a:defRPr/>
              </a:pPr>
              <a:t>‹#›</a:t>
            </a:fld>
            <a:endParaRPr lang="en-US" altLang="en-US"/>
          </a:p>
        </p:txBody>
      </p:sp>
    </p:spTree>
    <p:extLst>
      <p:ext uri="{BB962C8B-B14F-4D97-AF65-F5344CB8AC3E}">
        <p14:creationId xmlns:p14="http://schemas.microsoft.com/office/powerpoint/2010/main" val="206038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CC4181-0A30-4D57-A274-57013B35BFF6}" type="slidenum">
              <a:rPr lang="en-US" altLang="en-US"/>
              <a:pPr>
                <a:defRPr/>
              </a:pPr>
              <a:t>‹#›</a:t>
            </a:fld>
            <a:endParaRPr lang="en-US" altLang="en-US"/>
          </a:p>
        </p:txBody>
      </p:sp>
    </p:spTree>
    <p:extLst>
      <p:ext uri="{BB962C8B-B14F-4D97-AF65-F5344CB8AC3E}">
        <p14:creationId xmlns:p14="http://schemas.microsoft.com/office/powerpoint/2010/main" val="608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F32013-ABE4-43BF-98E5-61CEBC92EEE5}" type="slidenum">
              <a:rPr lang="en-US" altLang="en-US"/>
              <a:pPr>
                <a:defRPr/>
              </a:pPr>
              <a:t>‹#›</a:t>
            </a:fld>
            <a:endParaRPr lang="en-US" altLang="en-US"/>
          </a:p>
        </p:txBody>
      </p:sp>
    </p:spTree>
    <p:extLst>
      <p:ext uri="{BB962C8B-B14F-4D97-AF65-F5344CB8AC3E}">
        <p14:creationId xmlns:p14="http://schemas.microsoft.com/office/powerpoint/2010/main" val="91347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3691F7-A578-4C2E-8301-3AE948584C3C}" type="slidenum">
              <a:rPr lang="en-US" altLang="en-US"/>
              <a:pPr>
                <a:defRPr/>
              </a:pPr>
              <a:t>‹#›</a:t>
            </a:fld>
            <a:endParaRPr lang="en-US" altLang="en-US"/>
          </a:p>
        </p:txBody>
      </p:sp>
    </p:spTree>
    <p:extLst>
      <p:ext uri="{BB962C8B-B14F-4D97-AF65-F5344CB8AC3E}">
        <p14:creationId xmlns:p14="http://schemas.microsoft.com/office/powerpoint/2010/main" val="215095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3D9B16-A81B-4611-8BB5-AC391E3922B1}" type="slidenum">
              <a:rPr lang="en-US" altLang="en-US"/>
              <a:pPr>
                <a:defRPr/>
              </a:pPr>
              <a:t>‹#›</a:t>
            </a:fld>
            <a:endParaRPr lang="en-US" altLang="en-US"/>
          </a:p>
        </p:txBody>
      </p:sp>
    </p:spTree>
    <p:extLst>
      <p:ext uri="{BB962C8B-B14F-4D97-AF65-F5344CB8AC3E}">
        <p14:creationId xmlns:p14="http://schemas.microsoft.com/office/powerpoint/2010/main" val="117409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F7500C-1DE3-412D-A948-EEB72E50FD74}" type="slidenum">
              <a:rPr lang="en-US" altLang="en-US"/>
              <a:pPr>
                <a:defRPr/>
              </a:pPr>
              <a:t>‹#›</a:t>
            </a:fld>
            <a:endParaRPr lang="en-US" altLang="en-US"/>
          </a:p>
        </p:txBody>
      </p:sp>
    </p:spTree>
    <p:extLst>
      <p:ext uri="{BB962C8B-B14F-4D97-AF65-F5344CB8AC3E}">
        <p14:creationId xmlns:p14="http://schemas.microsoft.com/office/powerpoint/2010/main" val="2125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76CDD6-86D7-4A8A-BC3C-76E12018C12F}" type="slidenum">
              <a:rPr lang="en-US" altLang="en-US"/>
              <a:pPr>
                <a:defRPr/>
              </a:pPr>
              <a:t>‹#›</a:t>
            </a:fld>
            <a:endParaRPr lang="en-US" altLang="en-US"/>
          </a:p>
        </p:txBody>
      </p:sp>
    </p:spTree>
    <p:extLst>
      <p:ext uri="{BB962C8B-B14F-4D97-AF65-F5344CB8AC3E}">
        <p14:creationId xmlns:p14="http://schemas.microsoft.com/office/powerpoint/2010/main" val="32496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1420723-EE89-4A66-AE0F-EFA25BBD8A50}" type="slidenum">
              <a:rPr lang="en-US" altLang="en-US"/>
              <a:pPr>
                <a:defRPr/>
              </a:pPr>
              <a:t>‹#›</a:t>
            </a:fld>
            <a:endParaRPr lang="en-US" altLang="en-US"/>
          </a:p>
        </p:txBody>
      </p:sp>
    </p:spTree>
    <p:extLst>
      <p:ext uri="{BB962C8B-B14F-4D97-AF65-F5344CB8AC3E}">
        <p14:creationId xmlns:p14="http://schemas.microsoft.com/office/powerpoint/2010/main" val="123770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0012BE-BC4F-4B00-BF6A-C5BCF7290193}" type="slidenum">
              <a:rPr lang="en-US" altLang="en-US"/>
              <a:pPr>
                <a:defRPr/>
              </a:pPr>
              <a:t>‹#›</a:t>
            </a:fld>
            <a:endParaRPr lang="en-US" altLang="en-US"/>
          </a:p>
        </p:txBody>
      </p:sp>
    </p:spTree>
    <p:extLst>
      <p:ext uri="{BB962C8B-B14F-4D97-AF65-F5344CB8AC3E}">
        <p14:creationId xmlns:p14="http://schemas.microsoft.com/office/powerpoint/2010/main" val="23748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316C89-B4BD-4FC6-89DD-8581412754C5}" type="slidenum">
              <a:rPr lang="en-US" altLang="en-US"/>
              <a:pPr>
                <a:defRPr/>
              </a:pPr>
              <a:t>‹#›</a:t>
            </a:fld>
            <a:endParaRPr lang="en-US" altLang="en-US"/>
          </a:p>
        </p:txBody>
      </p:sp>
    </p:spTree>
    <p:extLst>
      <p:ext uri="{BB962C8B-B14F-4D97-AF65-F5344CB8AC3E}">
        <p14:creationId xmlns:p14="http://schemas.microsoft.com/office/powerpoint/2010/main" val="283418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406A41-1D21-4651-A613-AAFF7F1CACAB}" type="slidenum">
              <a:rPr lang="en-US" altLang="en-US"/>
              <a:pPr>
                <a:defRPr/>
              </a:pPr>
              <a:t>‹#›</a:t>
            </a:fld>
            <a:endParaRPr lang="en-US" altLang="en-US"/>
          </a:p>
        </p:txBody>
      </p:sp>
    </p:spTree>
    <p:extLst>
      <p:ext uri="{BB962C8B-B14F-4D97-AF65-F5344CB8AC3E}">
        <p14:creationId xmlns:p14="http://schemas.microsoft.com/office/powerpoint/2010/main" val="258352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0FD152-39FF-4494-86F6-DA8F46BA12A7}" type="slidenum">
              <a:rPr lang="en-US" altLang="en-US"/>
              <a:pPr>
                <a:defRPr/>
              </a:pPr>
              <a:t>‹#›</a:t>
            </a:fld>
            <a:endParaRPr lang="en-US" altLang="en-US"/>
          </a:p>
        </p:txBody>
      </p:sp>
    </p:spTree>
    <p:extLst>
      <p:ext uri="{BB962C8B-B14F-4D97-AF65-F5344CB8AC3E}">
        <p14:creationId xmlns:p14="http://schemas.microsoft.com/office/powerpoint/2010/main" val="324651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746EE71B-545C-4D8B-AA33-149338EC2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C8ZOgKIsqE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VL6ZNHiqP9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7Yc2iVxF_E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ATwVApurIQ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QAa2O_8wBU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3.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6.emf"/><Relationship Id="rId3" Type="http://schemas.openxmlformats.org/officeDocument/2006/relationships/image" Target="../media/image7.jpg"/><Relationship Id="rId21" Type="http://schemas.openxmlformats.org/officeDocument/2006/relationships/image" Target="../media/image17.emf"/><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0.emf"/><Relationship Id="rId50" Type="http://schemas.openxmlformats.org/officeDocument/2006/relationships/customXml" Target="../ink/ink24.xml"/><Relationship Id="rId7" Type="http://schemas.openxmlformats.org/officeDocument/2006/relationships/image" Target="../media/image10.emf"/><Relationship Id="rId12" Type="http://schemas.openxmlformats.org/officeDocument/2006/relationships/customXml" Target="../ink/ink5.xml"/><Relationship Id="rId17" Type="http://schemas.openxmlformats.org/officeDocument/2006/relationships/image" Target="../media/image15.emf"/><Relationship Id="rId25" Type="http://schemas.openxmlformats.org/officeDocument/2006/relationships/image" Target="../media/image19.emf"/><Relationship Id="rId33" Type="http://schemas.openxmlformats.org/officeDocument/2006/relationships/image" Target="../media/image23.emf"/><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notesSlide" Target="../notesSlides/notesSlide6.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1.emf"/><Relationship Id="rId41"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2.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5.emf"/><Relationship Id="rId40" Type="http://schemas.openxmlformats.org/officeDocument/2006/relationships/customXml" Target="../ink/ink19.xml"/><Relationship Id="rId45" Type="http://schemas.openxmlformats.org/officeDocument/2006/relationships/image" Target="../media/image29.emf"/><Relationship Id="rId53" Type="http://schemas.openxmlformats.org/officeDocument/2006/relationships/image" Target="../media/image33.emf"/><Relationship Id="rId5" Type="http://schemas.openxmlformats.org/officeDocument/2006/relationships/image" Target="../media/image9.emf"/><Relationship Id="rId15" Type="http://schemas.openxmlformats.org/officeDocument/2006/relationships/image" Target="../media/image14.emf"/><Relationship Id="rId23" Type="http://schemas.openxmlformats.org/officeDocument/2006/relationships/image" Target="../media/image18.emf"/><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1.emf"/><Relationship Id="rId10" Type="http://schemas.openxmlformats.org/officeDocument/2006/relationships/customXml" Target="../ink/ink4.xml"/><Relationship Id="rId19" Type="http://schemas.openxmlformats.org/officeDocument/2006/relationships/image" Target="../media/image16.emf"/><Relationship Id="rId31" Type="http://schemas.openxmlformats.org/officeDocument/2006/relationships/image" Target="../media/image22.emf"/><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11.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0.emf"/><Relationship Id="rId30" Type="http://schemas.openxmlformats.org/officeDocument/2006/relationships/customXml" Target="../ink/ink14.xml"/><Relationship Id="rId35" Type="http://schemas.openxmlformats.org/officeDocument/2006/relationships/image" Target="../media/image24.emf"/><Relationship Id="rId43" Type="http://schemas.openxmlformats.org/officeDocument/2006/relationships/image" Target="../media/image28.emf"/><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8.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59" y="1110890"/>
            <a:ext cx="2894355" cy="368046"/>
          </a:xfrm>
        </p:spPr>
        <p:txBody>
          <a:bodyPr>
            <a:normAutofit fontScale="90000"/>
          </a:bodyPr>
          <a:lstStyle/>
          <a:p>
            <a:r>
              <a:rPr lang="en-US" dirty="0"/>
              <a:t>Learning Goals:</a:t>
            </a:r>
          </a:p>
        </p:txBody>
      </p:sp>
      <p:sp>
        <p:nvSpPr>
          <p:cNvPr id="3" name="Content Placeholder 2"/>
          <p:cNvSpPr>
            <a:spLocks noGrp="1"/>
          </p:cNvSpPr>
          <p:nvPr>
            <p:ph idx="1"/>
          </p:nvPr>
        </p:nvSpPr>
        <p:spPr>
          <a:xfrm>
            <a:off x="0" y="0"/>
            <a:ext cx="5791200" cy="6858000"/>
          </a:xfrm>
        </p:spPr>
        <p:txBody>
          <a:bodyPr>
            <a:noAutofit/>
          </a:bodyPr>
          <a:lstStyle/>
          <a:p>
            <a:r>
              <a:rPr lang="en-US" sz="2600" dirty="0">
                <a:solidFill>
                  <a:schemeClr val="bg1"/>
                </a:solidFill>
              </a:rPr>
              <a:t>I will:</a:t>
            </a:r>
          </a:p>
          <a:p>
            <a:pPr lvl="0"/>
            <a:r>
              <a:rPr lang="en-US" sz="2600" dirty="0">
                <a:solidFill>
                  <a:schemeClr val="bg1"/>
                </a:solidFill>
              </a:rPr>
              <a:t>understand the properties of different types of galaxies.</a:t>
            </a:r>
          </a:p>
          <a:p>
            <a:pPr lvl="0"/>
            <a:r>
              <a:rPr lang="en-US" sz="2600" dirty="0">
                <a:solidFill>
                  <a:schemeClr val="bg1"/>
                </a:solidFill>
              </a:rPr>
              <a:t>understand how the universe came to be what we observe today.</a:t>
            </a:r>
          </a:p>
          <a:p>
            <a:pPr lvl="0"/>
            <a:r>
              <a:rPr lang="en-US" sz="2600" dirty="0">
                <a:solidFill>
                  <a:schemeClr val="bg1"/>
                </a:solidFill>
              </a:rPr>
              <a:t>understand how astronomers use astronomical objects (standard candles) </a:t>
            </a:r>
          </a:p>
          <a:p>
            <a:r>
              <a:rPr lang="en-US" sz="2600" dirty="0">
                <a:solidFill>
                  <a:schemeClr val="bg1"/>
                </a:solidFill>
              </a:rPr>
              <a:t>Understand how we use a distance ladder to estimate the size of the universe and to measure large distances in the universe.</a:t>
            </a:r>
          </a:p>
          <a:p>
            <a:pPr lvl="0"/>
            <a:r>
              <a:rPr lang="en-US" sz="2600" u="sng" dirty="0">
                <a:solidFill>
                  <a:schemeClr val="bg1"/>
                </a:solidFill>
              </a:rPr>
              <a:t>understand how astronomers determine the age and size of the universe?.</a:t>
            </a:r>
          </a:p>
        </p:txBody>
      </p:sp>
      <p:sp>
        <p:nvSpPr>
          <p:cNvPr id="4" name="Rectangle 3"/>
          <p:cNvSpPr/>
          <p:nvPr/>
        </p:nvSpPr>
        <p:spPr>
          <a:xfrm>
            <a:off x="5539863" y="3748"/>
            <a:ext cx="3604137" cy="6863417"/>
          </a:xfrm>
          <a:prstGeom prst="rect">
            <a:avLst/>
          </a:prstGeom>
        </p:spPr>
        <p:txBody>
          <a:bodyPr wrap="square">
            <a:spAutoFit/>
          </a:bodyPr>
          <a:lstStyle/>
          <a:p>
            <a:r>
              <a:rPr lang="en-US" sz="2200" b="1" dirty="0">
                <a:solidFill>
                  <a:schemeClr val="bg1"/>
                </a:solidFill>
              </a:rPr>
              <a:t>4. </a:t>
            </a:r>
            <a:r>
              <a:rPr lang="en-US" sz="2200" b="1" u="sng" dirty="0">
                <a:solidFill>
                  <a:schemeClr val="bg1"/>
                </a:solidFill>
              </a:rPr>
              <a:t>Complex Knowledge</a:t>
            </a:r>
            <a:r>
              <a:rPr lang="en-US" sz="2200" dirty="0">
                <a:solidFill>
                  <a:schemeClr val="bg1"/>
                </a:solidFill>
              </a:rPr>
              <a:t>:  demonstrations of learning that go </a:t>
            </a:r>
            <a:r>
              <a:rPr lang="en-US" sz="2200" dirty="0" err="1">
                <a:solidFill>
                  <a:schemeClr val="bg1"/>
                </a:solidFill>
              </a:rPr>
              <a:t>aboveand</a:t>
            </a:r>
            <a:r>
              <a:rPr lang="en-US" sz="2200" dirty="0">
                <a:solidFill>
                  <a:schemeClr val="bg1"/>
                </a:solidFill>
              </a:rPr>
              <a:t> above and beyond what was explicitly taught.</a:t>
            </a:r>
            <a:br>
              <a:rPr lang="en-US" sz="2200" dirty="0">
                <a:solidFill>
                  <a:schemeClr val="bg1"/>
                </a:solidFill>
              </a:rPr>
            </a:br>
            <a:br>
              <a:rPr lang="en-US" sz="2200" dirty="0">
                <a:solidFill>
                  <a:schemeClr val="bg1"/>
                </a:solidFill>
              </a:rPr>
            </a:br>
            <a:r>
              <a:rPr lang="en-US" sz="2200" b="1" dirty="0">
                <a:solidFill>
                  <a:schemeClr val="bg1"/>
                </a:solidFill>
              </a:rPr>
              <a:t>3. </a:t>
            </a:r>
            <a:r>
              <a:rPr lang="en-US" sz="2200" b="1" u="sng" dirty="0">
                <a:solidFill>
                  <a:schemeClr val="bg1"/>
                </a:solidFill>
              </a:rPr>
              <a:t>Knowledge</a:t>
            </a:r>
            <a:r>
              <a:rPr lang="en-US" sz="2200" dirty="0">
                <a:solidFill>
                  <a:schemeClr val="bg1"/>
                </a:solidFill>
              </a:rPr>
              <a:t>: meeting the learning goals and expectations.</a:t>
            </a:r>
            <a:br>
              <a:rPr lang="en-US" sz="2200" dirty="0">
                <a:solidFill>
                  <a:schemeClr val="bg1"/>
                </a:solidFill>
              </a:rPr>
            </a:br>
            <a:br>
              <a:rPr lang="en-US" sz="2200" dirty="0">
                <a:solidFill>
                  <a:schemeClr val="bg1"/>
                </a:solidFill>
              </a:rPr>
            </a:br>
            <a:r>
              <a:rPr lang="en-US" sz="2200" b="1" dirty="0">
                <a:solidFill>
                  <a:schemeClr val="bg1"/>
                </a:solidFill>
              </a:rPr>
              <a:t>2. </a:t>
            </a:r>
            <a:r>
              <a:rPr lang="en-US" sz="2200" b="1" u="sng" dirty="0">
                <a:solidFill>
                  <a:schemeClr val="bg1"/>
                </a:solidFill>
              </a:rPr>
              <a:t>Foundational knowledge</a:t>
            </a:r>
            <a:r>
              <a:rPr lang="en-US" sz="2200" dirty="0">
                <a:solidFill>
                  <a:schemeClr val="bg1"/>
                </a:solidFill>
              </a:rPr>
              <a:t>: simpler procedures, isolated details, vocabulary.</a:t>
            </a:r>
            <a:br>
              <a:rPr lang="en-US" sz="2200" dirty="0">
                <a:solidFill>
                  <a:schemeClr val="bg1"/>
                </a:solidFill>
              </a:rPr>
            </a:br>
            <a:br>
              <a:rPr lang="en-US" sz="2200" dirty="0">
                <a:solidFill>
                  <a:schemeClr val="bg1"/>
                </a:solidFill>
              </a:rPr>
            </a:br>
            <a:r>
              <a:rPr lang="en-US" sz="2200" b="1" dirty="0">
                <a:solidFill>
                  <a:schemeClr val="bg1"/>
                </a:solidFill>
              </a:rPr>
              <a:t>1. </a:t>
            </a:r>
            <a:r>
              <a:rPr lang="en-US" sz="2200" b="1" u="sng" dirty="0">
                <a:solidFill>
                  <a:schemeClr val="bg1"/>
                </a:solidFill>
              </a:rPr>
              <a:t>Limited knowledge</a:t>
            </a:r>
            <a:r>
              <a:rPr lang="en-US" sz="2200" dirty="0">
                <a:solidFill>
                  <a:schemeClr val="bg1"/>
                </a:solidFill>
              </a:rPr>
              <a:t>: know very little details but working toward a higher level.</a:t>
            </a:r>
            <a:br>
              <a:rPr lang="en-US" sz="2200"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4417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6EFDE0-28CC-42CC-BB58-90898E9FE8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464" y="600231"/>
            <a:ext cx="6367072" cy="6367072"/>
          </a:xfrm>
        </p:spPr>
      </p:pic>
      <p:sp>
        <p:nvSpPr>
          <p:cNvPr id="2" name="Title 1">
            <a:extLst>
              <a:ext uri="{FF2B5EF4-FFF2-40B4-BE49-F238E27FC236}">
                <a16:creationId xmlns:a16="http://schemas.microsoft.com/office/drawing/2014/main" id="{40A23143-3F52-4D91-A994-C5BE0E0D87D3}"/>
              </a:ext>
            </a:extLst>
          </p:cNvPr>
          <p:cNvSpPr>
            <a:spLocks noGrp="1"/>
          </p:cNvSpPr>
          <p:nvPr>
            <p:ph type="title"/>
          </p:nvPr>
        </p:nvSpPr>
        <p:spPr>
          <a:xfrm>
            <a:off x="685800" y="28731"/>
            <a:ext cx="7772400" cy="1143000"/>
          </a:xfrm>
        </p:spPr>
        <p:txBody>
          <a:bodyPr/>
          <a:lstStyle/>
          <a:p>
            <a:r>
              <a:rPr lang="en-US" dirty="0">
                <a:solidFill>
                  <a:schemeClr val="bg1"/>
                </a:solidFill>
              </a:rPr>
              <a:t>Galaxy Clusters orbiting a common center of gravity</a:t>
            </a:r>
          </a:p>
        </p:txBody>
      </p:sp>
    </p:spTree>
    <p:extLst>
      <p:ext uri="{BB962C8B-B14F-4D97-AF65-F5344CB8AC3E}">
        <p14:creationId xmlns:p14="http://schemas.microsoft.com/office/powerpoint/2010/main" val="390713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2639" y="228600"/>
            <a:ext cx="6248400" cy="6490526"/>
          </a:xfrm>
        </p:spPr>
      </p:pic>
      <p:sp>
        <p:nvSpPr>
          <p:cNvPr id="2" name="Title 1"/>
          <p:cNvSpPr>
            <a:spLocks noGrp="1"/>
          </p:cNvSpPr>
          <p:nvPr>
            <p:ph type="title"/>
          </p:nvPr>
        </p:nvSpPr>
        <p:spPr>
          <a:xfrm>
            <a:off x="304800" y="1143000"/>
            <a:ext cx="3657600" cy="1143000"/>
          </a:xfrm>
        </p:spPr>
        <p:txBody>
          <a:bodyPr/>
          <a:lstStyle/>
          <a:p>
            <a:r>
              <a:rPr lang="en-US" sz="4000" dirty="0">
                <a:solidFill>
                  <a:schemeClr val="bg1"/>
                </a:solidFill>
              </a:rPr>
              <a:t>Gravitational Lensing</a:t>
            </a:r>
          </a:p>
        </p:txBody>
      </p:sp>
    </p:spTree>
    <p:extLst>
      <p:ext uri="{BB962C8B-B14F-4D97-AF65-F5344CB8AC3E}">
        <p14:creationId xmlns:p14="http://schemas.microsoft.com/office/powerpoint/2010/main" val="249786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639F-B324-4960-AEC8-26D1494BA59D}"/>
              </a:ext>
            </a:extLst>
          </p:cNvPr>
          <p:cNvSpPr>
            <a:spLocks noGrp="1"/>
          </p:cNvSpPr>
          <p:nvPr>
            <p:ph type="title"/>
          </p:nvPr>
        </p:nvSpPr>
        <p:spPr/>
        <p:txBody>
          <a:bodyPr/>
          <a:lstStyle/>
          <a:p>
            <a:r>
              <a:rPr lang="en-US" sz="3200" dirty="0">
                <a:solidFill>
                  <a:schemeClr val="bg1"/>
                </a:solidFill>
              </a:rPr>
              <a:t>Dark Matter around our own Milky Way Galaxy (determined through weak gravitational lensing)</a:t>
            </a:r>
            <a:br>
              <a:rPr lang="en-US" sz="3200" dirty="0">
                <a:solidFill>
                  <a:schemeClr val="bg1"/>
                </a:solidFill>
              </a:rPr>
            </a:br>
            <a:endParaRPr lang="en-US" sz="3200" dirty="0"/>
          </a:p>
        </p:txBody>
      </p:sp>
      <p:pic>
        <p:nvPicPr>
          <p:cNvPr id="4" name="Artist’s_impression_of_the_expected_dark_matter_distribution_around_the_Milky_Way.ogv.720p">
            <a:hlinkClick r:id="" action="ppaction://media"/>
            <a:extLst>
              <a:ext uri="{FF2B5EF4-FFF2-40B4-BE49-F238E27FC236}">
                <a16:creationId xmlns:a16="http://schemas.microsoft.com/office/drawing/2014/main" id="{31EAE8FB-19C0-473A-BC1B-935744FFB0E6}"/>
              </a:ext>
            </a:extLst>
          </p:cNvPr>
          <p:cNvPicPr>
            <a:picLocks noGrp="1" noChangeAspect="1"/>
          </p:cNvPicPr>
          <p:nvPr>
            <p:ph idx="1"/>
            <a:videoFile r:link="rId1"/>
            <p:extLst>
              <p:ext uri="{DAA4B4D4-6D71-4841-9C94-3DE7FCFB9230}">
                <p14:media xmlns:p14="http://schemas.microsoft.com/office/powerpoint/2010/main" r:embed="rId2">
                  <p14:trim st="3187" end="3144.8163"/>
                </p14:media>
              </p:ext>
            </p:extLst>
          </p:nvPr>
        </p:nvPicPr>
        <p:blipFill>
          <a:blip r:embed="rId4"/>
          <a:stretch>
            <a:fillRect/>
          </a:stretch>
        </p:blipFill>
        <p:spPr>
          <a:xfrm>
            <a:off x="914400" y="1981200"/>
            <a:ext cx="7315200" cy="4114800"/>
          </a:xfrm>
          <a:prstGeom prst="rect">
            <a:avLst/>
          </a:prstGeom>
        </p:spPr>
      </p:pic>
    </p:spTree>
    <p:extLst>
      <p:ext uri="{BB962C8B-B14F-4D97-AF65-F5344CB8AC3E}">
        <p14:creationId xmlns:p14="http://schemas.microsoft.com/office/powerpoint/2010/main" val="39043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33400" y="2629977"/>
            <a:ext cx="7772400" cy="1143000"/>
          </a:xfrm>
        </p:spPr>
        <p:txBody>
          <a:bodyPr/>
          <a:lstStyle/>
          <a:p>
            <a:pPr eaLnBrk="1" hangingPunct="1"/>
            <a:r>
              <a:rPr lang="en-US" altLang="en-US" dirty="0">
                <a:solidFill>
                  <a:schemeClr val="bg1"/>
                </a:solidFill>
              </a:rPr>
              <a:t>https://www.youtube.com/watch?v=C8ZOgKIsqEA</a:t>
            </a:r>
          </a:p>
        </p:txBody>
      </p:sp>
      <p:sp>
        <p:nvSpPr>
          <p:cNvPr id="77827" name="Content Placeholder 2"/>
          <p:cNvSpPr>
            <a:spLocks noGrp="1"/>
          </p:cNvSpPr>
          <p:nvPr>
            <p:ph idx="1"/>
          </p:nvPr>
        </p:nvSpPr>
        <p:spPr/>
        <p:txBody>
          <a:bodyPr/>
          <a:lstStyle/>
          <a:p>
            <a:pPr eaLnBrk="1" hangingPunct="1"/>
            <a:r>
              <a:rPr lang="en-US" altLang="en-US" dirty="0">
                <a:solidFill>
                  <a:schemeClr val="bg1"/>
                </a:solidFill>
              </a:rPr>
              <a:t>https://www.youtube.com/watch?v=C8ZOgKIsqEA</a:t>
            </a:r>
          </a:p>
        </p:txBody>
      </p:sp>
      <p:pic>
        <p:nvPicPr>
          <p:cNvPr id="4" name="C8ZOgKIsqEA"/>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8600" y="1295402"/>
            <a:ext cx="86868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2256"/>
            <a:ext cx="7772400" cy="1143000"/>
          </a:xfrm>
        </p:spPr>
        <p:txBody>
          <a:bodyPr/>
          <a:lstStyle/>
          <a:p>
            <a:r>
              <a:rPr lang="en-US" dirty="0">
                <a:solidFill>
                  <a:schemeClr val="bg1"/>
                </a:solidFill>
              </a:rPr>
              <a:t>https://www.youtube.com/watch?v=VL6ZNHiqP9A</a:t>
            </a:r>
          </a:p>
        </p:txBody>
      </p:sp>
      <p:pic>
        <p:nvPicPr>
          <p:cNvPr id="4" name="VL6ZNHiqP9A"/>
          <p:cNvPicPr>
            <a:picLocks noGrp="1" noRot="1" noChangeAspect="1"/>
          </p:cNvPicPr>
          <p:nvPr>
            <p:ph idx="1"/>
            <a:videoFile r:link="rId1"/>
          </p:nvPr>
        </p:nvPicPr>
        <p:blipFill>
          <a:blip r:embed="rId3"/>
          <a:stretch>
            <a:fillRect/>
          </a:stretch>
        </p:blipFill>
        <p:spPr>
          <a:xfrm>
            <a:off x="249766" y="1524000"/>
            <a:ext cx="8644467" cy="4862512"/>
          </a:xfrm>
          <a:prstGeom prst="rect">
            <a:avLst/>
          </a:prstGeom>
        </p:spPr>
      </p:pic>
    </p:spTree>
    <p:extLst>
      <p:ext uri="{BB962C8B-B14F-4D97-AF65-F5344CB8AC3E}">
        <p14:creationId xmlns:p14="http://schemas.microsoft.com/office/powerpoint/2010/main" val="199969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762002"/>
            <a:ext cx="7586870" cy="5767419"/>
          </a:xfrm>
        </p:spPr>
      </p:pic>
      <p:sp>
        <p:nvSpPr>
          <p:cNvPr id="5" name="Rectangle 4"/>
          <p:cNvSpPr/>
          <p:nvPr/>
        </p:nvSpPr>
        <p:spPr>
          <a:xfrm>
            <a:off x="2" y="2667002"/>
            <a:ext cx="2050561" cy="461665"/>
          </a:xfrm>
          <a:prstGeom prst="rect">
            <a:avLst/>
          </a:prstGeom>
        </p:spPr>
        <p:txBody>
          <a:bodyPr wrap="none">
            <a:spAutoFit/>
          </a:bodyPr>
          <a:lstStyle/>
          <a:p>
            <a:r>
              <a:rPr lang="en-US" dirty="0">
                <a:solidFill>
                  <a:schemeClr val="bg1"/>
                </a:solidFill>
              </a:rPr>
              <a:t>Near – recent</a:t>
            </a:r>
          </a:p>
        </p:txBody>
      </p:sp>
      <p:sp>
        <p:nvSpPr>
          <p:cNvPr id="6" name="Rectangle 5"/>
          <p:cNvSpPr/>
          <p:nvPr/>
        </p:nvSpPr>
        <p:spPr>
          <a:xfrm>
            <a:off x="7415291" y="2667002"/>
            <a:ext cx="1707519" cy="461665"/>
          </a:xfrm>
          <a:prstGeom prst="rect">
            <a:avLst/>
          </a:prstGeom>
        </p:spPr>
        <p:txBody>
          <a:bodyPr wrap="none">
            <a:spAutoFit/>
          </a:bodyPr>
          <a:lstStyle/>
          <a:p>
            <a:r>
              <a:rPr lang="en-US" dirty="0">
                <a:solidFill>
                  <a:schemeClr val="bg1"/>
                </a:solidFill>
              </a:rPr>
              <a:t>Far -- older</a:t>
            </a:r>
          </a:p>
        </p:txBody>
      </p:sp>
      <p:sp>
        <p:nvSpPr>
          <p:cNvPr id="7" name="Rectangle 6"/>
          <p:cNvSpPr/>
          <p:nvPr/>
        </p:nvSpPr>
        <p:spPr>
          <a:xfrm>
            <a:off x="228600" y="2"/>
            <a:ext cx="8686800" cy="584775"/>
          </a:xfrm>
          <a:prstGeom prst="rect">
            <a:avLst/>
          </a:prstGeom>
        </p:spPr>
        <p:txBody>
          <a:bodyPr wrap="square">
            <a:spAutoFit/>
          </a:bodyPr>
          <a:lstStyle/>
          <a:p>
            <a:r>
              <a:rPr lang="en-US" sz="3200" dirty="0">
                <a:solidFill>
                  <a:schemeClr val="bg1"/>
                </a:solidFill>
              </a:rPr>
              <a:t>Web-like large-scale distribution of dark matter</a:t>
            </a:r>
          </a:p>
        </p:txBody>
      </p:sp>
    </p:spTree>
    <p:extLst>
      <p:ext uri="{BB962C8B-B14F-4D97-AF65-F5344CB8AC3E}">
        <p14:creationId xmlns:p14="http://schemas.microsoft.com/office/powerpoint/2010/main" val="206920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tist’s_impression_of_the_expected_dark_matter_distribution_around_the_Milky_Way.ogv.720p">
            <a:hlinkClick r:id="" action="ppaction://media"/>
          </p:cNvPr>
          <p:cNvPicPr>
            <a:picLocks noChangeAspect="1"/>
          </p:cNvPicPr>
          <p:nvPr>
            <a:videoFile r:link="rId1"/>
            <p:extLst>
              <p:ext uri="{DAA4B4D4-6D71-4841-9C94-3DE7FCFB9230}">
                <p14:media xmlns:p14="http://schemas.microsoft.com/office/powerpoint/2010/main" r:embed="rId2">
                  <p14:trim st="3187" end="3144.8163"/>
                </p14:media>
              </p:ext>
            </p:extLst>
          </p:nvPr>
        </p:nvPicPr>
        <p:blipFill>
          <a:blip r:embed="rId5"/>
          <a:stretch>
            <a:fillRect/>
          </a:stretch>
        </p:blipFill>
        <p:spPr>
          <a:xfrm>
            <a:off x="3352800" y="3559857"/>
            <a:ext cx="5791200" cy="3257550"/>
          </a:xfrm>
          <a:prstGeom prst="rect">
            <a:avLst/>
          </a:prstGeom>
        </p:spPr>
      </p:pic>
      <p:sp>
        <p:nvSpPr>
          <p:cNvPr id="75778" name="Title 4"/>
          <p:cNvSpPr>
            <a:spLocks noGrp="1"/>
          </p:cNvSpPr>
          <p:nvPr>
            <p:ph type="title"/>
          </p:nvPr>
        </p:nvSpPr>
        <p:spPr>
          <a:xfrm>
            <a:off x="647700" y="0"/>
            <a:ext cx="7772400" cy="1143000"/>
          </a:xfrm>
        </p:spPr>
        <p:txBody>
          <a:bodyPr/>
          <a:lstStyle/>
          <a:p>
            <a:pPr eaLnBrk="1" hangingPunct="1"/>
            <a:r>
              <a:rPr lang="en-US" altLang="en-US" dirty="0">
                <a:solidFill>
                  <a:schemeClr val="bg1"/>
                </a:solidFill>
              </a:rPr>
              <a:t>What is Dark Matter?</a:t>
            </a:r>
          </a:p>
        </p:txBody>
      </p:sp>
      <p:sp>
        <p:nvSpPr>
          <p:cNvPr id="75779" name="Content Placeholder 5"/>
          <p:cNvSpPr>
            <a:spLocks noGrp="1"/>
          </p:cNvSpPr>
          <p:nvPr>
            <p:ph idx="1"/>
          </p:nvPr>
        </p:nvSpPr>
        <p:spPr>
          <a:xfrm>
            <a:off x="76200" y="762000"/>
            <a:ext cx="8915400" cy="4495800"/>
          </a:xfrm>
        </p:spPr>
        <p:txBody>
          <a:bodyPr/>
          <a:lstStyle/>
          <a:p>
            <a:pPr eaLnBrk="1" hangingPunct="1"/>
            <a:r>
              <a:rPr lang="en-US" altLang="en-US" dirty="0">
                <a:solidFill>
                  <a:srgbClr val="EC7C8F"/>
                </a:solidFill>
              </a:rPr>
              <a:t>No Clue!</a:t>
            </a:r>
          </a:p>
          <a:p>
            <a:pPr eaLnBrk="1" hangingPunct="1"/>
            <a:r>
              <a:rPr lang="en-US" altLang="en-US" dirty="0">
                <a:solidFill>
                  <a:schemeClr val="bg1"/>
                </a:solidFill>
              </a:rPr>
              <a:t>Dark matter: matter that has never been directly observed in the laboratory, its existence is suspected because of its gravitational influence on things we can see</a:t>
            </a:r>
          </a:p>
        </p:txBody>
      </p:sp>
      <p:sp>
        <p:nvSpPr>
          <p:cNvPr id="3" name="Rectangle 2"/>
          <p:cNvSpPr/>
          <p:nvPr/>
        </p:nvSpPr>
        <p:spPr>
          <a:xfrm>
            <a:off x="152400" y="5715002"/>
            <a:ext cx="3505200" cy="1200329"/>
          </a:xfrm>
          <a:prstGeom prst="rect">
            <a:avLst/>
          </a:prstGeom>
        </p:spPr>
        <p:txBody>
          <a:bodyPr wrap="square">
            <a:spAutoFit/>
          </a:bodyPr>
          <a:lstStyle/>
          <a:p>
            <a:r>
              <a:rPr lang="en-US" sz="1800" dirty="0">
                <a:solidFill>
                  <a:schemeClr val="bg1"/>
                </a:solidFill>
              </a:rPr>
              <a:t>Dark Matter around our own Milky Way Galaxy (determined through weak gravitational lensing)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87C3-2D00-4A9B-8A18-A68713EB201A}"/>
              </a:ext>
            </a:extLst>
          </p:cNvPr>
          <p:cNvSpPr>
            <a:spLocks noGrp="1"/>
          </p:cNvSpPr>
          <p:nvPr>
            <p:ph type="title"/>
          </p:nvPr>
        </p:nvSpPr>
        <p:spPr>
          <a:xfrm>
            <a:off x="152400" y="183735"/>
            <a:ext cx="8991600" cy="1143000"/>
          </a:xfrm>
        </p:spPr>
        <p:txBody>
          <a:bodyPr/>
          <a:lstStyle/>
          <a:p>
            <a:r>
              <a:rPr lang="en-US" dirty="0">
                <a:solidFill>
                  <a:schemeClr val="bg1"/>
                </a:solidFill>
              </a:rPr>
              <a:t>Matter and Energy are equivalent</a:t>
            </a:r>
          </a:p>
        </p:txBody>
      </p:sp>
      <p:pic>
        <p:nvPicPr>
          <p:cNvPr id="6" name="Content Placeholder 5">
            <a:extLst>
              <a:ext uri="{FF2B5EF4-FFF2-40B4-BE49-F238E27FC236}">
                <a16:creationId xmlns:a16="http://schemas.microsoft.com/office/drawing/2014/main" id="{7C46801D-431E-41AB-871E-0E696172BF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371599"/>
            <a:ext cx="7924800" cy="5301417"/>
          </a:xfrm>
        </p:spPr>
      </p:pic>
    </p:spTree>
    <p:extLst>
      <p:ext uri="{BB962C8B-B14F-4D97-AF65-F5344CB8AC3E}">
        <p14:creationId xmlns:p14="http://schemas.microsoft.com/office/powerpoint/2010/main" val="59143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228600"/>
            <a:ext cx="7772400" cy="1143000"/>
          </a:xfrm>
        </p:spPr>
        <p:txBody>
          <a:bodyPr/>
          <a:lstStyle/>
          <a:p>
            <a:pPr eaLnBrk="1" hangingPunct="1"/>
            <a:r>
              <a:rPr lang="en-US" altLang="en-US" dirty="0">
                <a:solidFill>
                  <a:schemeClr val="bg1"/>
                </a:solidFill>
              </a:rPr>
              <a:t>What’s the Universe Made Of?</a:t>
            </a:r>
          </a:p>
        </p:txBody>
      </p:sp>
      <p:sp>
        <p:nvSpPr>
          <p:cNvPr id="72707" name="Content Placeholder 2"/>
          <p:cNvSpPr>
            <a:spLocks noGrp="1"/>
          </p:cNvSpPr>
          <p:nvPr>
            <p:ph sz="half" idx="1"/>
          </p:nvPr>
        </p:nvSpPr>
        <p:spPr>
          <a:xfrm>
            <a:off x="152400" y="1143000"/>
            <a:ext cx="3810000" cy="4114800"/>
          </a:xfrm>
        </p:spPr>
        <p:txBody>
          <a:bodyPr/>
          <a:lstStyle/>
          <a:p>
            <a:pPr eaLnBrk="1" hangingPunct="1"/>
            <a:r>
              <a:rPr lang="en-US" altLang="en-US" dirty="0">
                <a:solidFill>
                  <a:schemeClr val="bg1"/>
                </a:solidFill>
              </a:rPr>
              <a:t>4 % Atoms</a:t>
            </a:r>
          </a:p>
          <a:p>
            <a:pPr eaLnBrk="1" hangingPunct="1"/>
            <a:endParaRPr lang="en-US" altLang="en-US" dirty="0">
              <a:solidFill>
                <a:schemeClr val="bg1"/>
              </a:solidFill>
            </a:endParaRPr>
          </a:p>
          <a:p>
            <a:pPr eaLnBrk="1" hangingPunct="1"/>
            <a:r>
              <a:rPr lang="en-US" altLang="en-US" dirty="0">
                <a:solidFill>
                  <a:schemeClr val="bg1"/>
                </a:solidFill>
              </a:rPr>
              <a:t>22% Cold Dark Matter</a:t>
            </a:r>
          </a:p>
          <a:p>
            <a:pPr eaLnBrk="1" hangingPunct="1"/>
            <a:endParaRPr lang="en-US" altLang="en-US" dirty="0">
              <a:solidFill>
                <a:schemeClr val="bg1"/>
              </a:solidFill>
            </a:endParaRPr>
          </a:p>
          <a:p>
            <a:pPr eaLnBrk="1" hangingPunct="1"/>
            <a:r>
              <a:rPr lang="en-US" altLang="en-US" dirty="0">
                <a:solidFill>
                  <a:schemeClr val="bg1"/>
                </a:solidFill>
              </a:rPr>
              <a:t>74% Dark Energy</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4596456"/>
            <a:ext cx="2667000" cy="2261544"/>
          </a:xfrm>
        </p:spPr>
      </p:pic>
      <p:pic>
        <p:nvPicPr>
          <p:cNvPr id="72709" name="Picture 9" descr="WMAP+pie+chart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989" y="1524002"/>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43402" y="6172202"/>
            <a:ext cx="2549096" cy="461665"/>
          </a:xfrm>
          <a:prstGeom prst="rect">
            <a:avLst/>
          </a:prstGeom>
        </p:spPr>
        <p:txBody>
          <a:bodyPr wrap="none">
            <a:spAutoFit/>
          </a:bodyPr>
          <a:lstStyle/>
          <a:p>
            <a:r>
              <a:rPr lang="en-US" dirty="0">
                <a:solidFill>
                  <a:schemeClr val="bg1"/>
                </a:solidFill>
              </a:rPr>
              <a:t>Agreement????</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a:solidFill>
                  <a:schemeClr val="bg1"/>
                </a:solidFill>
              </a:rPr>
              <a:t>What is Dark Energy?</a:t>
            </a:r>
          </a:p>
        </p:txBody>
      </p:sp>
      <p:sp>
        <p:nvSpPr>
          <p:cNvPr id="78851" name="Content Placeholder 2"/>
          <p:cNvSpPr>
            <a:spLocks noGrp="1"/>
          </p:cNvSpPr>
          <p:nvPr>
            <p:ph idx="1"/>
          </p:nvPr>
        </p:nvSpPr>
        <p:spPr>
          <a:xfrm>
            <a:off x="228600" y="1981200"/>
            <a:ext cx="8763000" cy="4114800"/>
          </a:xfrm>
        </p:spPr>
        <p:txBody>
          <a:bodyPr/>
          <a:lstStyle/>
          <a:p>
            <a:pPr eaLnBrk="1" hangingPunct="1"/>
            <a:r>
              <a:rPr lang="en-US" altLang="en-US" dirty="0">
                <a:solidFill>
                  <a:schemeClr val="bg1"/>
                </a:solidFill>
              </a:rPr>
              <a:t>Dark energy: this is a truly bizarre form of matter?, or perhaps a property of the vacuum itself, that is characterized by a large, </a:t>
            </a:r>
            <a:r>
              <a:rPr lang="en-US" altLang="en-US" dirty="0">
                <a:solidFill>
                  <a:srgbClr val="EC7C8F"/>
                </a:solidFill>
              </a:rPr>
              <a:t>negative pressure (repelling force</a:t>
            </a:r>
            <a:r>
              <a:rPr lang="en-US" altLang="en-US" dirty="0">
                <a:solidFill>
                  <a:schemeClr val="bg1"/>
                </a:solidFill>
              </a:rPr>
              <a:t>). This is the only form of </a:t>
            </a:r>
            <a:r>
              <a:rPr lang="en-US" altLang="en-US" dirty="0">
                <a:solidFill>
                  <a:srgbClr val="CB6F83"/>
                </a:solidFill>
              </a:rPr>
              <a:t>matter that can cause the expansion of the universe to accelerate,</a:t>
            </a:r>
            <a:r>
              <a:rPr lang="en-US" altLang="en-US" dirty="0">
                <a:solidFill>
                  <a:schemeClr val="bg1"/>
                </a:solidFill>
              </a:rPr>
              <a:t> or speed up. </a:t>
            </a:r>
          </a:p>
          <a:p>
            <a:pPr eaLnBrk="1" hangingPunct="1"/>
            <a:endParaRPr lang="en-US" altLang="en-US" dirty="0">
              <a:solidFill>
                <a:schemeClr val="bg1"/>
              </a:solidFill>
            </a:endParaRPr>
          </a:p>
          <a:p>
            <a:pPr eaLnBrk="1" hangingPunct="1"/>
            <a:endParaRPr lang="en-US" alt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152400"/>
            <a:ext cx="7772400" cy="1143000"/>
          </a:xfrm>
        </p:spPr>
        <p:txBody>
          <a:bodyPr/>
          <a:lstStyle/>
          <a:p>
            <a:pPr eaLnBrk="1" hangingPunct="1"/>
            <a:r>
              <a:rPr lang="en-US" altLang="en-US" dirty="0">
                <a:solidFill>
                  <a:schemeClr val="bg1"/>
                </a:solidFill>
              </a:rPr>
              <a:t>4/27/18</a:t>
            </a:r>
          </a:p>
        </p:txBody>
      </p:sp>
      <p:sp>
        <p:nvSpPr>
          <p:cNvPr id="4099" name="Content Placeholder 2"/>
          <p:cNvSpPr>
            <a:spLocks noGrp="1"/>
          </p:cNvSpPr>
          <p:nvPr>
            <p:ph sz="quarter" idx="1"/>
          </p:nvPr>
        </p:nvSpPr>
        <p:spPr>
          <a:xfrm>
            <a:off x="381000" y="838200"/>
            <a:ext cx="8686800" cy="4114800"/>
          </a:xfrm>
        </p:spPr>
        <p:txBody>
          <a:bodyPr/>
          <a:lstStyle/>
          <a:p>
            <a:pPr eaLnBrk="1" hangingPunct="1"/>
            <a:r>
              <a:rPr lang="en-US" altLang="en-US" dirty="0">
                <a:solidFill>
                  <a:schemeClr val="bg1"/>
                </a:solidFill>
              </a:rPr>
              <a:t>Why can’t we know exactly what happens all the way back to “time=0” or the “big bang?”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948"/>
            <a:ext cx="9331131" cy="35147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1143000"/>
          </a:xfrm>
        </p:spPr>
        <p:txBody>
          <a:bodyPr/>
          <a:lstStyle/>
          <a:p>
            <a:pPr eaLnBrk="1" hangingPunct="1"/>
            <a:r>
              <a:rPr lang="en-US" altLang="en-US">
                <a:solidFill>
                  <a:schemeClr val="bg1"/>
                </a:solidFill>
              </a:rPr>
              <a:t>Nature of Expansion Today</a:t>
            </a:r>
          </a:p>
        </p:txBody>
      </p:sp>
      <p:sp>
        <p:nvSpPr>
          <p:cNvPr id="70659" name="Rectangle 3"/>
          <p:cNvSpPr>
            <a:spLocks noGrp="1" noChangeArrowheads="1"/>
          </p:cNvSpPr>
          <p:nvPr>
            <p:ph type="body" idx="1"/>
          </p:nvPr>
        </p:nvSpPr>
        <p:spPr>
          <a:xfrm>
            <a:off x="0" y="1295400"/>
            <a:ext cx="9144000" cy="5562600"/>
          </a:xfrm>
        </p:spPr>
        <p:txBody>
          <a:bodyPr/>
          <a:lstStyle/>
          <a:p>
            <a:pPr eaLnBrk="1" hangingPunct="1">
              <a:lnSpc>
                <a:spcPct val="90000"/>
              </a:lnSpc>
            </a:pPr>
            <a:r>
              <a:rPr lang="en-US" altLang="en-US" sz="2600" dirty="0">
                <a:solidFill>
                  <a:schemeClr val="bg1"/>
                </a:solidFill>
              </a:rPr>
              <a:t>Evidence of Type 1a supernovae and CMB radiation show that the </a:t>
            </a:r>
            <a:r>
              <a:rPr lang="en-US" altLang="en-US" sz="2600" dirty="0">
                <a:solidFill>
                  <a:srgbClr val="EC7C8F"/>
                </a:solidFill>
              </a:rPr>
              <a:t>expansion is accelerating, driven by dark energy.</a:t>
            </a:r>
          </a:p>
          <a:p>
            <a:pPr eaLnBrk="1" hangingPunct="1">
              <a:lnSpc>
                <a:spcPct val="90000"/>
              </a:lnSpc>
            </a:pPr>
            <a:r>
              <a:rPr lang="en-US" altLang="en-US" sz="2600" dirty="0">
                <a:solidFill>
                  <a:srgbClr val="EC7C8F"/>
                </a:solidFill>
              </a:rPr>
              <a:t>Dark energy comprises ~74% of all energy and permeates all space.</a:t>
            </a:r>
          </a:p>
          <a:p>
            <a:pPr eaLnBrk="1" hangingPunct="1">
              <a:lnSpc>
                <a:spcPct val="90000"/>
              </a:lnSpc>
            </a:pPr>
            <a:r>
              <a:rPr lang="en-US" altLang="en-US" sz="2600" dirty="0">
                <a:solidFill>
                  <a:schemeClr val="bg1"/>
                </a:solidFill>
              </a:rPr>
              <a:t>It is likely that this dark energy has always been throughout the universe, but </a:t>
            </a:r>
            <a:r>
              <a:rPr lang="en-US" altLang="en-US" sz="2600" dirty="0">
                <a:solidFill>
                  <a:srgbClr val="EC7C8F"/>
                </a:solidFill>
              </a:rPr>
              <a:t>when the universe was younger and much smaller, gravity was stronger than dark energy.</a:t>
            </a:r>
          </a:p>
          <a:p>
            <a:pPr eaLnBrk="1" hangingPunct="1">
              <a:lnSpc>
                <a:spcPct val="90000"/>
              </a:lnSpc>
            </a:pPr>
            <a:r>
              <a:rPr lang="en-US" altLang="en-US" sz="2600" dirty="0">
                <a:solidFill>
                  <a:schemeClr val="bg1"/>
                </a:solidFill>
              </a:rPr>
              <a:t>This acceleration could be described by Einstein’s </a:t>
            </a:r>
            <a:r>
              <a:rPr lang="en-US" altLang="en-US" sz="2600" dirty="0">
                <a:solidFill>
                  <a:schemeClr val="accent6">
                    <a:lumMod val="40000"/>
                    <a:lumOff val="60000"/>
                  </a:schemeClr>
                </a:solidFill>
              </a:rPr>
              <a:t>cosmological constant.</a:t>
            </a:r>
          </a:p>
          <a:p>
            <a:pPr eaLnBrk="1" hangingPunct="1">
              <a:lnSpc>
                <a:spcPct val="90000"/>
              </a:lnSpc>
            </a:pPr>
            <a:r>
              <a:rPr lang="en-US" altLang="en-US" sz="2600" dirty="0">
                <a:solidFill>
                  <a:schemeClr val="bg1"/>
                </a:solidFill>
              </a:rPr>
              <a:t>Today, dark energy is still very misunderstood.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40" y="3188419"/>
            <a:ext cx="7745361" cy="406631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762000"/>
            <a:ext cx="9263641" cy="2667000"/>
          </a:xfrm>
        </p:spPr>
      </p:pic>
    </p:spTree>
    <p:extLst>
      <p:ext uri="{BB962C8B-B14F-4D97-AF65-F5344CB8AC3E}">
        <p14:creationId xmlns:p14="http://schemas.microsoft.com/office/powerpoint/2010/main" val="235873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en-US" altLang="en-US"/>
          </a:p>
        </p:txBody>
      </p:sp>
      <p:pic>
        <p:nvPicPr>
          <p:cNvPr id="634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 y="1371600"/>
            <a:ext cx="9104313" cy="3429000"/>
          </a:xfr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3013075"/>
            <a:ext cx="7772400" cy="1143000"/>
          </a:xfrm>
        </p:spPr>
        <p:txBody>
          <a:bodyPr/>
          <a:lstStyle/>
          <a:p>
            <a:pPr eaLnBrk="1" hangingPunct="1"/>
            <a:r>
              <a:rPr lang="en-US" altLang="en-US" dirty="0">
                <a:solidFill>
                  <a:schemeClr val="bg1"/>
                </a:solidFill>
              </a:rPr>
              <a:t>https://www.youtube.com/watch?v=7Yc2iVxF_Ek</a:t>
            </a:r>
          </a:p>
        </p:txBody>
      </p:sp>
      <p:sp>
        <p:nvSpPr>
          <p:cNvPr id="80899" name="Rectangle 4"/>
          <p:cNvSpPr>
            <a:spLocks noChangeArrowheads="1"/>
          </p:cNvSpPr>
          <p:nvPr/>
        </p:nvSpPr>
        <p:spPr bwMode="auto">
          <a:xfrm>
            <a:off x="2286000" y="301307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https://www.youtube.com/watch?v=7Yc2iVxF_Ek</a:t>
            </a:r>
          </a:p>
        </p:txBody>
      </p:sp>
      <p:pic>
        <p:nvPicPr>
          <p:cNvPr id="4" name="7Yc2iVxF_Ek"/>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81000" y="1524000"/>
            <a:ext cx="8263471" cy="4648202"/>
          </a:xfr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772400" cy="1143000"/>
          </a:xfrm>
        </p:spPr>
        <p:txBody>
          <a:bodyPr/>
          <a:lstStyle/>
          <a:p>
            <a:r>
              <a:rPr lang="en-US" dirty="0">
                <a:solidFill>
                  <a:schemeClr val="bg1"/>
                </a:solidFill>
              </a:rPr>
              <a:t>https://www.youtube.com/watch?v=ATwVApurIQ4</a:t>
            </a:r>
          </a:p>
        </p:txBody>
      </p:sp>
      <p:pic>
        <p:nvPicPr>
          <p:cNvPr id="4" name="ATwVApurIQ4"/>
          <p:cNvPicPr>
            <a:picLocks noGrp="1" noRot="1" noChangeAspect="1"/>
          </p:cNvPicPr>
          <p:nvPr>
            <p:ph idx="1"/>
            <a:videoFile r:link="rId1"/>
          </p:nvPr>
        </p:nvPicPr>
        <p:blipFill>
          <a:blip r:embed="rId3"/>
          <a:stretch>
            <a:fillRect/>
          </a:stretch>
        </p:blipFill>
        <p:spPr>
          <a:xfrm>
            <a:off x="381000" y="523874"/>
            <a:ext cx="8534400" cy="4800601"/>
          </a:xfrm>
          <a:prstGeom prst="rect">
            <a:avLst/>
          </a:prstGeom>
        </p:spPr>
      </p:pic>
    </p:spTree>
    <p:extLst>
      <p:ext uri="{BB962C8B-B14F-4D97-AF65-F5344CB8AC3E}">
        <p14:creationId xmlns:p14="http://schemas.microsoft.com/office/powerpoint/2010/main" val="242038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955"/>
            <a:ext cx="7772400" cy="1143000"/>
          </a:xfrm>
        </p:spPr>
        <p:txBody>
          <a:bodyPr/>
          <a:lstStyle/>
          <a:p>
            <a:r>
              <a:rPr lang="en-US" dirty="0">
                <a:solidFill>
                  <a:schemeClr val="bg1"/>
                </a:solidFill>
              </a:rPr>
              <a:t>Compare and Contrast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54" y="914400"/>
            <a:ext cx="9041284" cy="5257800"/>
          </a:xfrm>
        </p:spPr>
      </p:pic>
      <p:sp>
        <p:nvSpPr>
          <p:cNvPr id="5" name="Rectangle 4"/>
          <p:cNvSpPr/>
          <p:nvPr/>
        </p:nvSpPr>
        <p:spPr>
          <a:xfrm>
            <a:off x="5486400" y="1177376"/>
            <a:ext cx="1981633" cy="461665"/>
          </a:xfrm>
          <a:prstGeom prst="rect">
            <a:avLst/>
          </a:prstGeom>
        </p:spPr>
        <p:txBody>
          <a:bodyPr wrap="none">
            <a:spAutoFit/>
          </a:bodyPr>
          <a:lstStyle/>
          <a:p>
            <a:r>
              <a:rPr lang="en-US" dirty="0"/>
              <a:t>Dark  Energy</a:t>
            </a:r>
          </a:p>
        </p:txBody>
      </p:sp>
      <p:sp>
        <p:nvSpPr>
          <p:cNvPr id="6" name="Rectangle 5"/>
          <p:cNvSpPr/>
          <p:nvPr/>
        </p:nvSpPr>
        <p:spPr>
          <a:xfrm>
            <a:off x="1600200" y="1177376"/>
            <a:ext cx="1877437" cy="461665"/>
          </a:xfrm>
          <a:prstGeom prst="rect">
            <a:avLst/>
          </a:prstGeom>
        </p:spPr>
        <p:txBody>
          <a:bodyPr wrap="square">
            <a:spAutoFit/>
          </a:bodyPr>
          <a:lstStyle/>
          <a:p>
            <a:r>
              <a:rPr lang="en-US" dirty="0"/>
              <a:t>Dark  Matter</a:t>
            </a:r>
          </a:p>
        </p:txBody>
      </p:sp>
    </p:spTree>
    <p:extLst>
      <p:ext uri="{BB962C8B-B14F-4D97-AF65-F5344CB8AC3E}">
        <p14:creationId xmlns:p14="http://schemas.microsoft.com/office/powerpoint/2010/main" val="310311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955"/>
            <a:ext cx="7772400" cy="1143000"/>
          </a:xfrm>
        </p:spPr>
        <p:txBody>
          <a:bodyPr/>
          <a:lstStyle/>
          <a:p>
            <a:r>
              <a:rPr lang="en-US" dirty="0">
                <a:solidFill>
                  <a:schemeClr val="bg1"/>
                </a:solidFill>
              </a:rPr>
              <a:t>Compare and Contrast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54" y="914400"/>
            <a:ext cx="9041284" cy="5257800"/>
          </a:xfrm>
        </p:spPr>
      </p:pic>
      <p:sp>
        <p:nvSpPr>
          <p:cNvPr id="5" name="Rectangle 4"/>
          <p:cNvSpPr/>
          <p:nvPr/>
        </p:nvSpPr>
        <p:spPr>
          <a:xfrm>
            <a:off x="5486400" y="1177376"/>
            <a:ext cx="1981633" cy="461665"/>
          </a:xfrm>
          <a:prstGeom prst="rect">
            <a:avLst/>
          </a:prstGeom>
        </p:spPr>
        <p:txBody>
          <a:bodyPr wrap="none">
            <a:spAutoFit/>
          </a:bodyPr>
          <a:lstStyle/>
          <a:p>
            <a:r>
              <a:rPr lang="en-US" dirty="0"/>
              <a:t>Dark  Energy</a:t>
            </a:r>
          </a:p>
        </p:txBody>
      </p:sp>
      <p:sp>
        <p:nvSpPr>
          <p:cNvPr id="6" name="Rectangle 5"/>
          <p:cNvSpPr/>
          <p:nvPr/>
        </p:nvSpPr>
        <p:spPr>
          <a:xfrm>
            <a:off x="1600200" y="1177376"/>
            <a:ext cx="1877437" cy="461665"/>
          </a:xfrm>
          <a:prstGeom prst="rect">
            <a:avLst/>
          </a:prstGeom>
        </p:spPr>
        <p:txBody>
          <a:bodyPr wrap="square">
            <a:spAutoFit/>
          </a:bodyPr>
          <a:lstStyle/>
          <a:p>
            <a:r>
              <a:rPr lang="en-US" dirty="0"/>
              <a:t>Dark  Matter</a:t>
            </a:r>
          </a:p>
        </p:txBody>
      </p:sp>
      <p:sp>
        <p:nvSpPr>
          <p:cNvPr id="3" name="Rectangle 2">
            <a:extLst>
              <a:ext uri="{FF2B5EF4-FFF2-40B4-BE49-F238E27FC236}">
                <a16:creationId xmlns:a16="http://schemas.microsoft.com/office/drawing/2014/main" id="{7AA4CE90-C270-4798-ACC3-5044ECB05452}"/>
              </a:ext>
            </a:extLst>
          </p:cNvPr>
          <p:cNvSpPr/>
          <p:nvPr/>
        </p:nvSpPr>
        <p:spPr>
          <a:xfrm>
            <a:off x="2340459" y="3198168"/>
            <a:ext cx="4463081" cy="461665"/>
          </a:xfrm>
          <a:prstGeom prst="rect">
            <a:avLst/>
          </a:prstGeom>
        </p:spPr>
        <p:txBody>
          <a:bodyPr wrap="none">
            <a:spAutoFit/>
          </a:bodyPr>
          <a:lstStyle/>
          <a:p>
            <a:r>
              <a:rPr lang="en-US" dirty="0"/>
              <a:t>One hypothesis about what it is</a:t>
            </a:r>
          </a:p>
        </p:txBody>
      </p:sp>
      <p:sp>
        <p:nvSpPr>
          <p:cNvPr id="7" name="Rectangle 6">
            <a:extLst>
              <a:ext uri="{FF2B5EF4-FFF2-40B4-BE49-F238E27FC236}">
                <a16:creationId xmlns:a16="http://schemas.microsoft.com/office/drawing/2014/main" id="{02DAC00D-71E2-4F44-BC22-6525CB2CD39E}"/>
              </a:ext>
            </a:extLst>
          </p:cNvPr>
          <p:cNvSpPr/>
          <p:nvPr/>
        </p:nvSpPr>
        <p:spPr>
          <a:xfrm>
            <a:off x="2260713" y="3659833"/>
            <a:ext cx="4615366" cy="461665"/>
          </a:xfrm>
          <a:prstGeom prst="rect">
            <a:avLst/>
          </a:prstGeom>
        </p:spPr>
        <p:txBody>
          <a:bodyPr wrap="none">
            <a:spAutoFit/>
          </a:bodyPr>
          <a:lstStyle/>
          <a:p>
            <a:r>
              <a:rPr lang="en-US" dirty="0"/>
              <a:t>One way that we know it is there</a:t>
            </a:r>
          </a:p>
        </p:txBody>
      </p:sp>
    </p:spTree>
    <p:extLst>
      <p:ext uri="{BB962C8B-B14F-4D97-AF65-F5344CB8AC3E}">
        <p14:creationId xmlns:p14="http://schemas.microsoft.com/office/powerpoint/2010/main" val="117725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0400"/>
            <a:ext cx="7772400" cy="1143000"/>
          </a:xfrm>
        </p:spPr>
        <p:txBody>
          <a:bodyPr/>
          <a:lstStyle/>
          <a:p>
            <a:r>
              <a:rPr lang="en-US" dirty="0">
                <a:solidFill>
                  <a:schemeClr val="bg1"/>
                </a:solidFill>
              </a:rPr>
              <a:t>https://www.youtube.com/watch?v=QAa2O_8wBUQ</a:t>
            </a:r>
          </a:p>
        </p:txBody>
      </p:sp>
      <p:pic>
        <p:nvPicPr>
          <p:cNvPr id="4" name="QAa2O_8wBUQ"/>
          <p:cNvPicPr>
            <a:picLocks noGrp="1" noRot="1" noChangeAspect="1"/>
          </p:cNvPicPr>
          <p:nvPr>
            <p:ph idx="1"/>
            <a:videoFile r:link="rId1"/>
          </p:nvPr>
        </p:nvPicPr>
        <p:blipFill>
          <a:blip r:embed="rId3"/>
          <a:stretch>
            <a:fillRect/>
          </a:stretch>
        </p:blipFill>
        <p:spPr>
          <a:xfrm>
            <a:off x="647700" y="1600200"/>
            <a:ext cx="8305800" cy="4672013"/>
          </a:xfrm>
          <a:prstGeom prst="rect">
            <a:avLst/>
          </a:prstGeom>
        </p:spPr>
      </p:pic>
    </p:spTree>
    <p:extLst>
      <p:ext uri="{BB962C8B-B14F-4D97-AF65-F5344CB8AC3E}">
        <p14:creationId xmlns:p14="http://schemas.microsoft.com/office/powerpoint/2010/main" val="243001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90" y="1276350"/>
            <a:ext cx="8110411" cy="5512640"/>
          </a:xfrm>
          <a:prstGeom prst="rect">
            <a:avLst/>
          </a:prstGeom>
        </p:spPr>
      </p:pic>
      <p:sp>
        <p:nvSpPr>
          <p:cNvPr id="60418" name="Rectangle 2"/>
          <p:cNvSpPr>
            <a:spLocks noGrp="1" noChangeArrowheads="1"/>
          </p:cNvSpPr>
          <p:nvPr>
            <p:ph type="title"/>
          </p:nvPr>
        </p:nvSpPr>
        <p:spPr>
          <a:xfrm>
            <a:off x="-92805" y="457200"/>
            <a:ext cx="9144000" cy="1143000"/>
          </a:xfrm>
        </p:spPr>
        <p:txBody>
          <a:bodyPr/>
          <a:lstStyle/>
          <a:p>
            <a:r>
              <a:rPr lang="en-US" sz="4000" dirty="0">
                <a:solidFill>
                  <a:schemeClr val="bg1"/>
                </a:solidFill>
              </a:rPr>
              <a:t>What is Dark Energy and Dark Matter?</a:t>
            </a:r>
            <a:br>
              <a:rPr lang="en-US" sz="4000" dirty="0">
                <a:solidFill>
                  <a:schemeClr val="bg1"/>
                </a:solidFill>
              </a:rPr>
            </a:br>
            <a:r>
              <a:rPr lang="en-US" sz="4000" dirty="0">
                <a:solidFill>
                  <a:schemeClr val="bg1"/>
                </a:solidFill>
              </a:rPr>
              <a:t>How do we even know they exist?</a:t>
            </a:r>
            <a:br>
              <a:rPr lang="en-US" sz="4000" dirty="0">
                <a:solidFill>
                  <a:schemeClr val="bg1"/>
                </a:solidFill>
              </a:rPr>
            </a:br>
            <a:endParaRPr lang="en-US" altLang="en-US" sz="4000" dirty="0">
              <a:solidFill>
                <a:schemeClr val="bg1"/>
              </a:solidFill>
            </a:endParaRPr>
          </a:p>
        </p:txBody>
      </p:sp>
    </p:spTree>
    <p:extLst>
      <p:ext uri="{BB962C8B-B14F-4D97-AF65-F5344CB8AC3E}">
        <p14:creationId xmlns:p14="http://schemas.microsoft.com/office/powerpoint/2010/main" val="121590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p:txBody>
          <a:bodyPr/>
          <a:lstStyle/>
          <a:p>
            <a:r>
              <a:rPr lang="en-US" dirty="0">
                <a:solidFill>
                  <a:schemeClr val="bg1"/>
                </a:solidFill>
              </a:rPr>
              <a:t>Your Brain Hurt today…</a:t>
            </a:r>
          </a:p>
          <a:p>
            <a:r>
              <a:rPr lang="en-US" dirty="0">
                <a:solidFill>
                  <a:schemeClr val="bg1"/>
                </a:solidFill>
              </a:rPr>
              <a:t>Leading Astrophysicists aren’t exactly sure about this topic…</a:t>
            </a:r>
          </a:p>
          <a:p>
            <a:r>
              <a:rPr lang="en-US" dirty="0">
                <a:solidFill>
                  <a:schemeClr val="bg1"/>
                </a:solidFill>
              </a:rPr>
              <a:t>I’ll present the latest ideas, but they may be completely wrong</a:t>
            </a:r>
          </a:p>
        </p:txBody>
      </p:sp>
    </p:spTree>
    <p:extLst>
      <p:ext uri="{BB962C8B-B14F-4D97-AF65-F5344CB8AC3E}">
        <p14:creationId xmlns:p14="http://schemas.microsoft.com/office/powerpoint/2010/main" val="206998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11289"/>
            <a:ext cx="7772400" cy="1143000"/>
          </a:xfrm>
        </p:spPr>
        <p:txBody>
          <a:bodyPr/>
          <a:lstStyle/>
          <a:p>
            <a:pPr eaLnBrk="1" hangingPunct="1"/>
            <a:r>
              <a:rPr lang="en-US" altLang="en-US" dirty="0">
                <a:solidFill>
                  <a:schemeClr val="bg1"/>
                </a:solidFill>
              </a:rPr>
              <a:t>Dark Matter and Dark Energy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90" y="1276350"/>
            <a:ext cx="8110411" cy="5512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Questions of the Day</a:t>
            </a:r>
          </a:p>
        </p:txBody>
      </p:sp>
      <p:sp>
        <p:nvSpPr>
          <p:cNvPr id="3" name="Content Placeholder 2"/>
          <p:cNvSpPr>
            <a:spLocks noGrp="1"/>
          </p:cNvSpPr>
          <p:nvPr>
            <p:ph idx="1"/>
          </p:nvPr>
        </p:nvSpPr>
        <p:spPr/>
        <p:txBody>
          <a:bodyPr/>
          <a:lstStyle/>
          <a:p>
            <a:r>
              <a:rPr lang="en-US" dirty="0">
                <a:solidFill>
                  <a:schemeClr val="bg1"/>
                </a:solidFill>
              </a:rPr>
              <a:t>What is Dark Energy and Dark Matter?</a:t>
            </a:r>
          </a:p>
          <a:p>
            <a:r>
              <a:rPr lang="en-US" dirty="0">
                <a:solidFill>
                  <a:schemeClr val="bg1"/>
                </a:solidFill>
              </a:rPr>
              <a:t>How do we even know they exist?</a:t>
            </a:r>
          </a:p>
        </p:txBody>
      </p:sp>
    </p:spTree>
    <p:extLst>
      <p:ext uri="{BB962C8B-B14F-4D97-AF65-F5344CB8AC3E}">
        <p14:creationId xmlns:p14="http://schemas.microsoft.com/office/powerpoint/2010/main" val="67617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610" name="Rectangle 2"/>
              <p:cNvSpPr>
                <a:spLocks noGrp="1" noChangeArrowheads="1"/>
              </p:cNvSpPr>
              <p:nvPr>
                <p:ph type="title"/>
              </p:nvPr>
            </p:nvSpPr>
            <p:spPr>
              <a:xfrm>
                <a:off x="685800" y="152400"/>
                <a:ext cx="7772400" cy="1143000"/>
              </a:xfrm>
            </p:spPr>
            <p:txBody>
              <a:bodyPr/>
              <a:lstStyle/>
              <a:p>
                <a:pPr eaLnBrk="1" hangingPunct="1"/>
                <a:r>
                  <a:rPr lang="en-US" altLang="en-US" dirty="0">
                    <a:solidFill>
                      <a:schemeClr val="bg1"/>
                    </a:solidFill>
                  </a:rPr>
                  <a:t>Matter in the Universe Today</a:t>
                </a:r>
                <a:br>
                  <a:rPr lang="en-US" altLang="en-US" dirty="0">
                    <a:solidFill>
                      <a:schemeClr val="bg1"/>
                    </a:solidFill>
                  </a:rPr>
                </a:br>
                <a:r>
                  <a:rPr lang="en-US" altLang="en-US" sz="2800" dirty="0">
                    <a:solidFill>
                      <a:schemeClr val="bg1"/>
                    </a:solidFill>
                  </a:rPr>
                  <a:t>Reminder </a:t>
                </a:r>
                <a14:m>
                  <m:oMath xmlns:m="http://schemas.openxmlformats.org/officeDocument/2006/math">
                    <m:r>
                      <m:rPr>
                        <m:sty m:val="p"/>
                      </m:rPr>
                      <a:rPr lang="en-US" altLang="en-US" sz="2800">
                        <a:solidFill>
                          <a:schemeClr val="bg1"/>
                        </a:solidFill>
                        <a:latin typeface="Cambria Math" panose="02040503050406030204" pitchFamily="18" charset="0"/>
                      </a:rPr>
                      <m:t>E</m:t>
                    </m:r>
                    <m:r>
                      <a:rPr lang="en-US" altLang="en-US" sz="2800">
                        <a:solidFill>
                          <a:schemeClr val="bg1"/>
                        </a:solidFill>
                        <a:latin typeface="Cambria Math" panose="02040503050406030204" pitchFamily="18" charset="0"/>
                      </a:rPr>
                      <m:t>=</m:t>
                    </m:r>
                    <m:r>
                      <m:rPr>
                        <m:sty m:val="p"/>
                      </m:rPr>
                      <a:rPr lang="en-US" altLang="en-US" sz="2800">
                        <a:solidFill>
                          <a:schemeClr val="bg1"/>
                        </a:solidFill>
                        <a:latin typeface="Cambria Math" panose="02040503050406030204" pitchFamily="18" charset="0"/>
                      </a:rPr>
                      <m:t>m</m:t>
                    </m:r>
                    <m:sSup>
                      <m:sSupPr>
                        <m:ctrlPr>
                          <a:rPr lang="en-US" altLang="en-US" sz="2800" i="1">
                            <a:solidFill>
                              <a:schemeClr val="bg1"/>
                            </a:solidFill>
                            <a:latin typeface="Cambria Math" panose="02040503050406030204" pitchFamily="18" charset="0"/>
                          </a:rPr>
                        </m:ctrlPr>
                      </m:sSupPr>
                      <m:e>
                        <m:r>
                          <a:rPr lang="en-US" altLang="en-US" sz="2800" i="1">
                            <a:solidFill>
                              <a:schemeClr val="bg1"/>
                            </a:solidFill>
                            <a:latin typeface="Cambria Math" panose="02040503050406030204" pitchFamily="18" charset="0"/>
                          </a:rPr>
                          <m:t>𝑐</m:t>
                        </m:r>
                      </m:e>
                      <m:sup>
                        <m:r>
                          <a:rPr lang="en-US" altLang="en-US" sz="2800" i="1">
                            <a:solidFill>
                              <a:schemeClr val="bg1"/>
                            </a:solidFill>
                            <a:latin typeface="Cambria Math" panose="02040503050406030204" pitchFamily="18" charset="0"/>
                          </a:rPr>
                          <m:t>2</m:t>
                        </m:r>
                      </m:sup>
                    </m:sSup>
                  </m:oMath>
                </a14:m>
                <a:endParaRPr lang="en-US" altLang="en-US" dirty="0">
                  <a:solidFill>
                    <a:schemeClr val="bg1"/>
                  </a:solidFill>
                </a:endParaRPr>
              </a:p>
            </p:txBody>
          </p:sp>
        </mc:Choice>
        <mc:Fallback xmlns="">
          <p:sp>
            <p:nvSpPr>
              <p:cNvPr id="68610" name="Rectangle 2"/>
              <p:cNvSpPr>
                <a:spLocks noGrp="1" noRot="1" noChangeAspect="1" noMove="1" noResize="1" noEditPoints="1" noAdjustHandles="1" noChangeArrowheads="1" noChangeShapeType="1" noTextEdit="1"/>
              </p:cNvSpPr>
              <p:nvPr>
                <p:ph type="title"/>
              </p:nvPr>
            </p:nvSpPr>
            <p:spPr>
              <a:xfrm>
                <a:off x="685800" y="152400"/>
                <a:ext cx="7772400" cy="1143000"/>
              </a:xfrm>
              <a:blipFill rotWithShape="0">
                <a:blip r:embed="rId3"/>
                <a:stretch>
                  <a:fillRect l="-157" t="-13298" b="-16489"/>
                </a:stretch>
              </a:blipFill>
            </p:spPr>
            <p:txBody>
              <a:bodyPr/>
              <a:lstStyle/>
              <a:p>
                <a:r>
                  <a:rPr lang="en-US">
                    <a:noFill/>
                  </a:rPr>
                  <a:t> </a:t>
                </a:r>
              </a:p>
            </p:txBody>
          </p:sp>
        </mc:Fallback>
      </mc:AlternateContent>
      <p:sp>
        <p:nvSpPr>
          <p:cNvPr id="68611" name="Rectangle 3"/>
          <p:cNvSpPr>
            <a:spLocks noGrp="1" noChangeArrowheads="1"/>
          </p:cNvSpPr>
          <p:nvPr>
            <p:ph type="body" idx="1"/>
          </p:nvPr>
        </p:nvSpPr>
        <p:spPr>
          <a:xfrm>
            <a:off x="304800" y="1524000"/>
            <a:ext cx="8534400" cy="4114800"/>
          </a:xfrm>
        </p:spPr>
        <p:txBody>
          <a:bodyPr/>
          <a:lstStyle/>
          <a:p>
            <a:pPr eaLnBrk="1" hangingPunct="1"/>
            <a:r>
              <a:rPr lang="en-US" altLang="en-US" sz="2800" dirty="0">
                <a:solidFill>
                  <a:schemeClr val="bg1"/>
                </a:solidFill>
              </a:rPr>
              <a:t>Evidence gathered from WMAP shows that ALL of the matter in the universe is composed of </a:t>
            </a:r>
            <a:r>
              <a:rPr lang="en-US" altLang="en-US" sz="2800" dirty="0">
                <a:solidFill>
                  <a:srgbClr val="EC7C8F"/>
                </a:solidFill>
              </a:rPr>
              <a:t>three types of matter:</a:t>
            </a:r>
          </a:p>
          <a:p>
            <a:pPr lvl="1" eaLnBrk="1" hangingPunct="1"/>
            <a:r>
              <a:rPr lang="en-US" altLang="en-US" sz="2400" dirty="0">
                <a:solidFill>
                  <a:srgbClr val="EC7C8F"/>
                </a:solidFill>
              </a:rPr>
              <a:t>Cold </a:t>
            </a:r>
            <a:r>
              <a:rPr lang="en-US" altLang="en-US" sz="2400" i="1" dirty="0">
                <a:solidFill>
                  <a:srgbClr val="EC7C8F"/>
                </a:solidFill>
              </a:rPr>
              <a:t>dark</a:t>
            </a:r>
            <a:r>
              <a:rPr lang="en-US" altLang="en-US" sz="2400" dirty="0">
                <a:solidFill>
                  <a:srgbClr val="EC7C8F"/>
                </a:solidFill>
              </a:rPr>
              <a:t> </a:t>
            </a:r>
            <a:r>
              <a:rPr lang="en-US" altLang="en-US" sz="2400" i="1" dirty="0">
                <a:solidFill>
                  <a:srgbClr val="EC7C8F"/>
                </a:solidFill>
              </a:rPr>
              <a:t>matter</a:t>
            </a:r>
            <a:r>
              <a:rPr lang="en-US" altLang="en-US" sz="2400" dirty="0">
                <a:solidFill>
                  <a:srgbClr val="EC7C8F"/>
                </a:solidFill>
              </a:rPr>
              <a:t> – slow (and large particles)</a:t>
            </a:r>
          </a:p>
          <a:p>
            <a:pPr lvl="1" eaLnBrk="1" hangingPunct="1"/>
            <a:r>
              <a:rPr lang="en-US" altLang="en-US" sz="2400" dirty="0">
                <a:solidFill>
                  <a:srgbClr val="EC7C8F"/>
                </a:solidFill>
              </a:rPr>
              <a:t>Hot </a:t>
            </a:r>
            <a:r>
              <a:rPr lang="en-US" altLang="en-US" sz="2400" i="1" dirty="0">
                <a:solidFill>
                  <a:srgbClr val="EC7C8F"/>
                </a:solidFill>
              </a:rPr>
              <a:t>dark matter </a:t>
            </a:r>
            <a:r>
              <a:rPr lang="en-US" altLang="en-US" sz="2400" dirty="0">
                <a:solidFill>
                  <a:srgbClr val="EC7C8F"/>
                </a:solidFill>
              </a:rPr>
              <a:t>– relativistic (speed of light) (and small)</a:t>
            </a:r>
          </a:p>
          <a:p>
            <a:pPr lvl="1" eaLnBrk="1" hangingPunct="1"/>
            <a:r>
              <a:rPr lang="en-US" altLang="en-US" sz="2400" dirty="0">
                <a:solidFill>
                  <a:srgbClr val="EC7C8F"/>
                </a:solidFill>
              </a:rPr>
              <a:t>Baryonic matter – regular matter</a:t>
            </a:r>
          </a:p>
          <a:p>
            <a:pPr marL="457200" lvl="1" indent="0" eaLnBrk="1" hangingPunct="1">
              <a:buNone/>
            </a:pPr>
            <a:endParaRPr lang="en-US" altLang="en-US" sz="2400" dirty="0">
              <a:solidFill>
                <a:srgbClr val="EC7C8F"/>
              </a:solidFill>
            </a:endParaRPr>
          </a:p>
          <a:p>
            <a:pPr marL="0" indent="0" eaLnBrk="1" hangingPunct="1">
              <a:buNone/>
            </a:pPr>
            <a:r>
              <a:rPr lang="en-US" altLang="en-US" dirty="0">
                <a:solidFill>
                  <a:schemeClr val="bg1"/>
                </a:solidFill>
              </a:rPr>
              <a:t>Data from galaxy rotation curves indicate that around </a:t>
            </a:r>
            <a:r>
              <a:rPr lang="en-US" altLang="en-US" b="1" dirty="0">
                <a:solidFill>
                  <a:srgbClr val="EC7C8F"/>
                </a:solidFill>
              </a:rPr>
              <a:t>90% of the mass of a galaxy cannot be seen?!?!?</a:t>
            </a:r>
          </a:p>
        </p:txBody>
      </p:sp>
    </p:spTree>
    <p:extLst>
      <p:ext uri="{BB962C8B-B14F-4D97-AF65-F5344CB8AC3E}">
        <p14:creationId xmlns:p14="http://schemas.microsoft.com/office/powerpoint/2010/main" val="42577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C33A4F-B897-4DBC-A7E3-62F5688F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9" y="838200"/>
            <a:ext cx="3200401" cy="209550"/>
          </a:xfrm>
          <a:prstGeom prst="rect">
            <a:avLst/>
          </a:prstGeom>
        </p:spPr>
      </p:pic>
      <p:pic>
        <p:nvPicPr>
          <p:cNvPr id="12" name="Picture 11">
            <a:extLst>
              <a:ext uri="{FF2B5EF4-FFF2-40B4-BE49-F238E27FC236}">
                <a16:creationId xmlns:a16="http://schemas.microsoft.com/office/drawing/2014/main" id="{850B98A6-C246-4828-8B30-B2808C2CF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71600"/>
            <a:ext cx="2313902" cy="381000"/>
          </a:xfrm>
          <a:prstGeom prst="rect">
            <a:avLst/>
          </a:prstGeom>
        </p:spPr>
      </p:pic>
      <p:pic>
        <p:nvPicPr>
          <p:cNvPr id="11" name="Picture 10">
            <a:extLst>
              <a:ext uri="{FF2B5EF4-FFF2-40B4-BE49-F238E27FC236}">
                <a16:creationId xmlns:a16="http://schemas.microsoft.com/office/drawing/2014/main" id="{9A664BC5-7693-4C3F-91CA-4842FFE68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8" y="2133600"/>
            <a:ext cx="2313902" cy="228600"/>
          </a:xfrm>
          <a:prstGeom prst="rect">
            <a:avLst/>
          </a:prstGeom>
        </p:spPr>
      </p:pic>
      <p:pic>
        <p:nvPicPr>
          <p:cNvPr id="9" name="Content Placeholder 8">
            <a:extLst>
              <a:ext uri="{FF2B5EF4-FFF2-40B4-BE49-F238E27FC236}">
                <a16:creationId xmlns:a16="http://schemas.microsoft.com/office/drawing/2014/main" id="{03252BC2-D5EF-4C61-B063-465F5C195203}"/>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6" y="723900"/>
            <a:ext cx="9116938" cy="5410200"/>
          </a:xfrm>
        </p:spPr>
      </p:pic>
      <p:sp>
        <p:nvSpPr>
          <p:cNvPr id="14" name="Rectangle 13">
            <a:extLst>
              <a:ext uri="{FF2B5EF4-FFF2-40B4-BE49-F238E27FC236}">
                <a16:creationId xmlns:a16="http://schemas.microsoft.com/office/drawing/2014/main" id="{4D1ED022-0F47-4D3B-BCCB-B21242A33A85}"/>
              </a:ext>
            </a:extLst>
          </p:cNvPr>
          <p:cNvSpPr/>
          <p:nvPr/>
        </p:nvSpPr>
        <p:spPr>
          <a:xfrm>
            <a:off x="4308145" y="2076450"/>
            <a:ext cx="981359" cy="461665"/>
          </a:xfrm>
          <a:prstGeom prst="rect">
            <a:avLst/>
          </a:prstGeom>
        </p:spPr>
        <p:txBody>
          <a:bodyPr wrap="none">
            <a:spAutoFit/>
          </a:bodyPr>
          <a:lstStyle/>
          <a:p>
            <a:r>
              <a:rPr lang="en-US" dirty="0"/>
              <a:t>~15%</a:t>
            </a:r>
          </a:p>
        </p:txBody>
      </p:sp>
      <p:sp>
        <p:nvSpPr>
          <p:cNvPr id="15" name="Rectangle 14">
            <a:extLst>
              <a:ext uri="{FF2B5EF4-FFF2-40B4-BE49-F238E27FC236}">
                <a16:creationId xmlns:a16="http://schemas.microsoft.com/office/drawing/2014/main" id="{51A4E4C2-0B51-48B4-BFB0-CD41CCE8B3DD}"/>
              </a:ext>
            </a:extLst>
          </p:cNvPr>
          <p:cNvSpPr/>
          <p:nvPr/>
        </p:nvSpPr>
        <p:spPr>
          <a:xfrm>
            <a:off x="2631745" y="2247900"/>
            <a:ext cx="809837" cy="461665"/>
          </a:xfrm>
          <a:prstGeom prst="rect">
            <a:avLst/>
          </a:prstGeom>
        </p:spPr>
        <p:txBody>
          <a:bodyPr wrap="none">
            <a:spAutoFit/>
          </a:bodyPr>
          <a:lstStyle/>
          <a:p>
            <a:r>
              <a:rPr lang="en-US" dirty="0"/>
              <a:t>~4%</a:t>
            </a:r>
          </a:p>
        </p:txBody>
      </p:sp>
      <p:sp>
        <p:nvSpPr>
          <p:cNvPr id="16" name="Rectangle 15">
            <a:extLst>
              <a:ext uri="{FF2B5EF4-FFF2-40B4-BE49-F238E27FC236}">
                <a16:creationId xmlns:a16="http://schemas.microsoft.com/office/drawing/2014/main" id="{9101BD01-F506-4042-9837-6E2CDBB79413}"/>
              </a:ext>
            </a:extLst>
          </p:cNvPr>
          <p:cNvSpPr/>
          <p:nvPr/>
        </p:nvSpPr>
        <p:spPr>
          <a:xfrm>
            <a:off x="4945647" y="4130212"/>
            <a:ext cx="981359" cy="461665"/>
          </a:xfrm>
          <a:prstGeom prst="rect">
            <a:avLst/>
          </a:prstGeom>
        </p:spPr>
        <p:txBody>
          <a:bodyPr wrap="none">
            <a:spAutoFit/>
          </a:bodyPr>
          <a:lstStyle/>
          <a:p>
            <a:r>
              <a:rPr lang="en-US" dirty="0"/>
              <a:t>~81%</a:t>
            </a:r>
          </a:p>
        </p:txBody>
      </p:sp>
    </p:spTree>
    <p:extLst>
      <p:ext uri="{BB962C8B-B14F-4D97-AF65-F5344CB8AC3E}">
        <p14:creationId xmlns:p14="http://schemas.microsoft.com/office/powerpoint/2010/main" val="88255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67" y="1295400"/>
            <a:ext cx="9271000" cy="6953250"/>
          </a:xfrm>
        </p:spPr>
      </p:pic>
      <p:sp>
        <p:nvSpPr>
          <p:cNvPr id="5" name="Rectangle 4"/>
          <p:cNvSpPr/>
          <p:nvPr/>
        </p:nvSpPr>
        <p:spPr bwMode="auto">
          <a:xfrm>
            <a:off x="4343400" y="1600200"/>
            <a:ext cx="4114800" cy="8382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4BD34EA-0258-4B7B-B034-D7F6FF60C692}"/>
                  </a:ext>
                </a:extLst>
              </p14:cNvPr>
              <p14:cNvContentPartPr/>
              <p14:nvPr/>
            </p14:nvContentPartPr>
            <p14:xfrm>
              <a:off x="8379390" y="2773039"/>
              <a:ext cx="704880" cy="16560"/>
            </p14:xfrm>
          </p:contentPart>
        </mc:Choice>
        <mc:Fallback xmlns="">
          <p:pic>
            <p:nvPicPr>
              <p:cNvPr id="3" name="Ink 2">
                <a:extLst>
                  <a:ext uri="{FF2B5EF4-FFF2-40B4-BE49-F238E27FC236}">
                    <a16:creationId xmlns:a16="http://schemas.microsoft.com/office/drawing/2014/main" id="{74BD34EA-0258-4B7B-B034-D7F6FF60C692}"/>
                  </a:ext>
                </a:extLst>
              </p:cNvPr>
              <p:cNvPicPr/>
              <p:nvPr/>
            </p:nvPicPr>
            <p:blipFill>
              <a:blip r:embed="rId5"/>
              <a:stretch>
                <a:fillRect/>
              </a:stretch>
            </p:blipFill>
            <p:spPr>
              <a:xfrm>
                <a:off x="8348070" y="2710039"/>
                <a:ext cx="767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B2C4B65-3FAB-4123-BB50-BEA49642C712}"/>
                  </a:ext>
                </a:extLst>
              </p14:cNvPr>
              <p14:cNvContentPartPr/>
              <p14:nvPr/>
            </p14:nvContentPartPr>
            <p14:xfrm>
              <a:off x="194790" y="3059959"/>
              <a:ext cx="2338920" cy="59400"/>
            </p14:xfrm>
          </p:contentPart>
        </mc:Choice>
        <mc:Fallback xmlns="">
          <p:pic>
            <p:nvPicPr>
              <p:cNvPr id="6" name="Ink 5">
                <a:extLst>
                  <a:ext uri="{FF2B5EF4-FFF2-40B4-BE49-F238E27FC236}">
                    <a16:creationId xmlns:a16="http://schemas.microsoft.com/office/drawing/2014/main" id="{FB2C4B65-3FAB-4123-BB50-BEA49642C712}"/>
                  </a:ext>
                </a:extLst>
              </p:cNvPr>
              <p:cNvPicPr/>
              <p:nvPr/>
            </p:nvPicPr>
            <p:blipFill>
              <a:blip r:embed="rId7"/>
              <a:stretch>
                <a:fillRect/>
              </a:stretch>
            </p:blipFill>
            <p:spPr>
              <a:xfrm>
                <a:off x="163470" y="2996959"/>
                <a:ext cx="2401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30DA04C-7197-4EC5-8694-C8CB4A972902}"/>
                  </a:ext>
                </a:extLst>
              </p14:cNvPr>
              <p14:cNvContentPartPr/>
              <p14:nvPr/>
            </p14:nvContentPartPr>
            <p14:xfrm>
              <a:off x="1723710" y="3365599"/>
              <a:ext cx="2818800" cy="56160"/>
            </p14:xfrm>
          </p:contentPart>
        </mc:Choice>
        <mc:Fallback xmlns="">
          <p:pic>
            <p:nvPicPr>
              <p:cNvPr id="7" name="Ink 6">
                <a:extLst>
                  <a:ext uri="{FF2B5EF4-FFF2-40B4-BE49-F238E27FC236}">
                    <a16:creationId xmlns:a16="http://schemas.microsoft.com/office/drawing/2014/main" id="{830DA04C-7197-4EC5-8694-C8CB4A972902}"/>
                  </a:ext>
                </a:extLst>
              </p:cNvPr>
              <p:cNvPicPr/>
              <p:nvPr/>
            </p:nvPicPr>
            <p:blipFill>
              <a:blip r:embed="rId9"/>
              <a:stretch>
                <a:fillRect/>
              </a:stretch>
            </p:blipFill>
            <p:spPr>
              <a:xfrm>
                <a:off x="1692390" y="3302599"/>
                <a:ext cx="2881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782EE728-443B-4758-8726-2BCC44821BE7}"/>
                  </a:ext>
                </a:extLst>
              </p14:cNvPr>
              <p14:cNvContentPartPr/>
              <p14:nvPr/>
            </p14:nvContentPartPr>
            <p14:xfrm>
              <a:off x="1634070" y="3655399"/>
              <a:ext cx="3897720" cy="89640"/>
            </p14:xfrm>
          </p:contentPart>
        </mc:Choice>
        <mc:Fallback xmlns="">
          <p:pic>
            <p:nvPicPr>
              <p:cNvPr id="8" name="Ink 7">
                <a:extLst>
                  <a:ext uri="{FF2B5EF4-FFF2-40B4-BE49-F238E27FC236}">
                    <a16:creationId xmlns:a16="http://schemas.microsoft.com/office/drawing/2014/main" id="{782EE728-443B-4758-8726-2BCC44821BE7}"/>
                  </a:ext>
                </a:extLst>
              </p:cNvPr>
              <p:cNvPicPr/>
              <p:nvPr/>
            </p:nvPicPr>
            <p:blipFill>
              <a:blip r:embed="rId11"/>
              <a:stretch>
                <a:fillRect/>
              </a:stretch>
            </p:blipFill>
            <p:spPr>
              <a:xfrm>
                <a:off x="1602750" y="3592399"/>
                <a:ext cx="3960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E814038-3EBF-420A-A1DF-CFD163299205}"/>
                  </a:ext>
                </a:extLst>
              </p14:cNvPr>
              <p14:cNvContentPartPr/>
              <p14:nvPr/>
            </p14:nvContentPartPr>
            <p14:xfrm>
              <a:off x="1679070" y="3957439"/>
              <a:ext cx="3537720" cy="86400"/>
            </p14:xfrm>
          </p:contentPart>
        </mc:Choice>
        <mc:Fallback xmlns="">
          <p:pic>
            <p:nvPicPr>
              <p:cNvPr id="9" name="Ink 8">
                <a:extLst>
                  <a:ext uri="{FF2B5EF4-FFF2-40B4-BE49-F238E27FC236}">
                    <a16:creationId xmlns:a16="http://schemas.microsoft.com/office/drawing/2014/main" id="{2E814038-3EBF-420A-A1DF-CFD163299205}"/>
                  </a:ext>
                </a:extLst>
              </p:cNvPr>
              <p:cNvPicPr/>
              <p:nvPr/>
            </p:nvPicPr>
            <p:blipFill>
              <a:blip r:embed="rId13"/>
              <a:stretch>
                <a:fillRect/>
              </a:stretch>
            </p:blipFill>
            <p:spPr>
              <a:xfrm>
                <a:off x="1647750" y="3894439"/>
                <a:ext cx="3600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3878227-E083-484F-98C0-9CBDE2A0FE9C}"/>
                  </a:ext>
                </a:extLst>
              </p14:cNvPr>
              <p14:cNvContentPartPr/>
              <p14:nvPr/>
            </p14:nvContentPartPr>
            <p14:xfrm>
              <a:off x="1663950" y="4301959"/>
              <a:ext cx="4362480" cy="68040"/>
            </p14:xfrm>
          </p:contentPart>
        </mc:Choice>
        <mc:Fallback xmlns="">
          <p:pic>
            <p:nvPicPr>
              <p:cNvPr id="10" name="Ink 9">
                <a:extLst>
                  <a:ext uri="{FF2B5EF4-FFF2-40B4-BE49-F238E27FC236}">
                    <a16:creationId xmlns:a16="http://schemas.microsoft.com/office/drawing/2014/main" id="{63878227-E083-484F-98C0-9CBDE2A0FE9C}"/>
                  </a:ext>
                </a:extLst>
              </p:cNvPr>
              <p:cNvPicPr/>
              <p:nvPr/>
            </p:nvPicPr>
            <p:blipFill>
              <a:blip r:embed="rId15"/>
              <a:stretch>
                <a:fillRect/>
              </a:stretch>
            </p:blipFill>
            <p:spPr>
              <a:xfrm>
                <a:off x="1632630" y="4238959"/>
                <a:ext cx="4425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4C624B2-1F9B-45E0-93D2-6E66E0E26629}"/>
                  </a:ext>
                </a:extLst>
              </p14:cNvPr>
              <p14:cNvContentPartPr/>
              <p14:nvPr/>
            </p14:nvContentPartPr>
            <p14:xfrm>
              <a:off x="1244190" y="4930519"/>
              <a:ext cx="4602240" cy="80280"/>
            </p14:xfrm>
          </p:contentPart>
        </mc:Choice>
        <mc:Fallback xmlns="">
          <p:pic>
            <p:nvPicPr>
              <p:cNvPr id="11" name="Ink 10">
                <a:extLst>
                  <a:ext uri="{FF2B5EF4-FFF2-40B4-BE49-F238E27FC236}">
                    <a16:creationId xmlns:a16="http://schemas.microsoft.com/office/drawing/2014/main" id="{04C624B2-1F9B-45E0-93D2-6E66E0E26629}"/>
                  </a:ext>
                </a:extLst>
              </p:cNvPr>
              <p:cNvPicPr/>
              <p:nvPr/>
            </p:nvPicPr>
            <p:blipFill>
              <a:blip r:embed="rId17"/>
              <a:stretch>
                <a:fillRect/>
              </a:stretch>
            </p:blipFill>
            <p:spPr>
              <a:xfrm>
                <a:off x="1212870" y="4867519"/>
                <a:ext cx="4664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452AABA-A7B1-4306-A9FB-9DDBDE194EA4}"/>
                  </a:ext>
                </a:extLst>
              </p14:cNvPr>
              <p14:cNvContentPartPr/>
              <p14:nvPr/>
            </p14:nvContentPartPr>
            <p14:xfrm>
              <a:off x="1244190" y="5797039"/>
              <a:ext cx="5096880" cy="125280"/>
            </p14:xfrm>
          </p:contentPart>
        </mc:Choice>
        <mc:Fallback xmlns="">
          <p:pic>
            <p:nvPicPr>
              <p:cNvPr id="12" name="Ink 11">
                <a:extLst>
                  <a:ext uri="{FF2B5EF4-FFF2-40B4-BE49-F238E27FC236}">
                    <a16:creationId xmlns:a16="http://schemas.microsoft.com/office/drawing/2014/main" id="{B452AABA-A7B1-4306-A9FB-9DDBDE194EA4}"/>
                  </a:ext>
                </a:extLst>
              </p:cNvPr>
              <p:cNvPicPr/>
              <p:nvPr/>
            </p:nvPicPr>
            <p:blipFill>
              <a:blip r:embed="rId19"/>
              <a:stretch>
                <a:fillRect/>
              </a:stretch>
            </p:blipFill>
            <p:spPr>
              <a:xfrm>
                <a:off x="1212870" y="5734039"/>
                <a:ext cx="5159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540BB465-C1E3-4D5C-BE52-B5AFDAA8DDA6}"/>
                  </a:ext>
                </a:extLst>
              </p14:cNvPr>
              <p14:cNvContentPartPr/>
              <p14:nvPr/>
            </p14:nvContentPartPr>
            <p14:xfrm>
              <a:off x="5021670" y="5843839"/>
              <a:ext cx="1319400" cy="47520"/>
            </p14:xfrm>
          </p:contentPart>
        </mc:Choice>
        <mc:Fallback xmlns="">
          <p:pic>
            <p:nvPicPr>
              <p:cNvPr id="13" name="Ink 12">
                <a:extLst>
                  <a:ext uri="{FF2B5EF4-FFF2-40B4-BE49-F238E27FC236}">
                    <a16:creationId xmlns:a16="http://schemas.microsoft.com/office/drawing/2014/main" id="{540BB465-C1E3-4D5C-BE52-B5AFDAA8DDA6}"/>
                  </a:ext>
                </a:extLst>
              </p:cNvPr>
              <p:cNvPicPr/>
              <p:nvPr/>
            </p:nvPicPr>
            <p:blipFill>
              <a:blip r:embed="rId21"/>
              <a:stretch>
                <a:fillRect/>
              </a:stretch>
            </p:blipFill>
            <p:spPr>
              <a:xfrm>
                <a:off x="4990350" y="5780839"/>
                <a:ext cx="1382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E14CB26-DD18-4EF5-90AD-CB303DB4DDA7}"/>
                  </a:ext>
                </a:extLst>
              </p14:cNvPr>
              <p14:cNvContentPartPr/>
              <p14:nvPr/>
            </p14:nvContentPartPr>
            <p14:xfrm>
              <a:off x="74910" y="3072919"/>
              <a:ext cx="884880" cy="75240"/>
            </p14:xfrm>
          </p:contentPart>
        </mc:Choice>
        <mc:Fallback xmlns="">
          <p:pic>
            <p:nvPicPr>
              <p:cNvPr id="14" name="Ink 13">
                <a:extLst>
                  <a:ext uri="{FF2B5EF4-FFF2-40B4-BE49-F238E27FC236}">
                    <a16:creationId xmlns:a16="http://schemas.microsoft.com/office/drawing/2014/main" id="{CE14CB26-DD18-4EF5-90AD-CB303DB4DDA7}"/>
                  </a:ext>
                </a:extLst>
              </p:cNvPr>
              <p:cNvPicPr/>
              <p:nvPr/>
            </p:nvPicPr>
            <p:blipFill>
              <a:blip r:embed="rId23"/>
              <a:stretch>
                <a:fillRect/>
              </a:stretch>
            </p:blipFill>
            <p:spPr>
              <a:xfrm>
                <a:off x="43590" y="3009919"/>
                <a:ext cx="947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0BEDCFA-0417-4C60-AA7F-DD45B0E55FED}"/>
                  </a:ext>
                </a:extLst>
              </p14:cNvPr>
              <p14:cNvContentPartPr/>
              <p14:nvPr/>
            </p14:nvContentPartPr>
            <p14:xfrm>
              <a:off x="734430" y="3008839"/>
              <a:ext cx="1859400" cy="109440"/>
            </p14:xfrm>
          </p:contentPart>
        </mc:Choice>
        <mc:Fallback xmlns="">
          <p:pic>
            <p:nvPicPr>
              <p:cNvPr id="15" name="Ink 14">
                <a:extLst>
                  <a:ext uri="{FF2B5EF4-FFF2-40B4-BE49-F238E27FC236}">
                    <a16:creationId xmlns:a16="http://schemas.microsoft.com/office/drawing/2014/main" id="{90BEDCFA-0417-4C60-AA7F-DD45B0E55FED}"/>
                  </a:ext>
                </a:extLst>
              </p:cNvPr>
              <p:cNvPicPr/>
              <p:nvPr/>
            </p:nvPicPr>
            <p:blipFill>
              <a:blip r:embed="rId25"/>
              <a:stretch>
                <a:fillRect/>
              </a:stretch>
            </p:blipFill>
            <p:spPr>
              <a:xfrm>
                <a:off x="703110" y="2945839"/>
                <a:ext cx="1922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D454C4E-7D14-4C70-9C2D-1294BF6AC5E3}"/>
                  </a:ext>
                </a:extLst>
              </p14:cNvPr>
              <p14:cNvContentPartPr/>
              <p14:nvPr/>
            </p14:nvContentPartPr>
            <p14:xfrm>
              <a:off x="164910" y="3207919"/>
              <a:ext cx="75240" cy="360"/>
            </p14:xfrm>
          </p:contentPart>
        </mc:Choice>
        <mc:Fallback xmlns="">
          <p:pic>
            <p:nvPicPr>
              <p:cNvPr id="16" name="Ink 15">
                <a:extLst>
                  <a:ext uri="{FF2B5EF4-FFF2-40B4-BE49-F238E27FC236}">
                    <a16:creationId xmlns:a16="http://schemas.microsoft.com/office/drawing/2014/main" id="{5D454C4E-7D14-4C70-9C2D-1294BF6AC5E3}"/>
                  </a:ext>
                </a:extLst>
              </p:cNvPr>
              <p:cNvPicPr/>
              <p:nvPr/>
            </p:nvPicPr>
            <p:blipFill>
              <a:blip r:embed="rId27"/>
              <a:stretch>
                <a:fillRect/>
              </a:stretch>
            </p:blipFill>
            <p:spPr>
              <a:xfrm>
                <a:off x="133590" y="3144919"/>
                <a:ext cx="137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C75B4897-39C5-405C-96EE-9C98144386EF}"/>
                  </a:ext>
                </a:extLst>
              </p14:cNvPr>
              <p14:cNvContentPartPr/>
              <p14:nvPr/>
            </p14:nvContentPartPr>
            <p14:xfrm>
              <a:off x="494670" y="3043039"/>
              <a:ext cx="315000" cy="30240"/>
            </p14:xfrm>
          </p:contentPart>
        </mc:Choice>
        <mc:Fallback xmlns="">
          <p:pic>
            <p:nvPicPr>
              <p:cNvPr id="17" name="Ink 16">
                <a:extLst>
                  <a:ext uri="{FF2B5EF4-FFF2-40B4-BE49-F238E27FC236}">
                    <a16:creationId xmlns:a16="http://schemas.microsoft.com/office/drawing/2014/main" id="{C75B4897-39C5-405C-96EE-9C98144386EF}"/>
                  </a:ext>
                </a:extLst>
              </p:cNvPr>
              <p:cNvPicPr/>
              <p:nvPr/>
            </p:nvPicPr>
            <p:blipFill>
              <a:blip r:embed="rId29"/>
              <a:stretch>
                <a:fillRect/>
              </a:stretch>
            </p:blipFill>
            <p:spPr>
              <a:xfrm>
                <a:off x="463350" y="2980039"/>
                <a:ext cx="37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81FB138A-F496-4AD5-9D28-15FA6BB28492}"/>
                  </a:ext>
                </a:extLst>
              </p14:cNvPr>
              <p14:cNvContentPartPr/>
              <p14:nvPr/>
            </p14:nvContentPartPr>
            <p14:xfrm>
              <a:off x="8364630" y="2743159"/>
              <a:ext cx="360" cy="60480"/>
            </p14:xfrm>
          </p:contentPart>
        </mc:Choice>
        <mc:Fallback xmlns="">
          <p:pic>
            <p:nvPicPr>
              <p:cNvPr id="18" name="Ink 17">
                <a:extLst>
                  <a:ext uri="{FF2B5EF4-FFF2-40B4-BE49-F238E27FC236}">
                    <a16:creationId xmlns:a16="http://schemas.microsoft.com/office/drawing/2014/main" id="{81FB138A-F496-4AD5-9D28-15FA6BB28492}"/>
                  </a:ext>
                </a:extLst>
              </p:cNvPr>
              <p:cNvPicPr/>
              <p:nvPr/>
            </p:nvPicPr>
            <p:blipFill>
              <a:blip r:embed="rId31"/>
              <a:stretch>
                <a:fillRect/>
              </a:stretch>
            </p:blipFill>
            <p:spPr>
              <a:xfrm>
                <a:off x="8333310" y="2680159"/>
                <a:ext cx="63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E2AF32B-D0FC-4628-BB8F-036C4BDAE8BA}"/>
                  </a:ext>
                </a:extLst>
              </p14:cNvPr>
              <p14:cNvContentPartPr/>
              <p14:nvPr/>
            </p14:nvContentPartPr>
            <p14:xfrm>
              <a:off x="1723710" y="3631999"/>
              <a:ext cx="3957840" cy="118440"/>
            </p14:xfrm>
          </p:contentPart>
        </mc:Choice>
        <mc:Fallback xmlns="">
          <p:pic>
            <p:nvPicPr>
              <p:cNvPr id="19" name="Ink 18">
                <a:extLst>
                  <a:ext uri="{FF2B5EF4-FFF2-40B4-BE49-F238E27FC236}">
                    <a16:creationId xmlns:a16="http://schemas.microsoft.com/office/drawing/2014/main" id="{AE2AF32B-D0FC-4628-BB8F-036C4BDAE8BA}"/>
                  </a:ext>
                </a:extLst>
              </p:cNvPr>
              <p:cNvPicPr/>
              <p:nvPr/>
            </p:nvPicPr>
            <p:blipFill>
              <a:blip r:embed="rId33"/>
              <a:stretch>
                <a:fillRect/>
              </a:stretch>
            </p:blipFill>
            <p:spPr>
              <a:xfrm>
                <a:off x="1692390" y="3568999"/>
                <a:ext cx="40204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41807CC7-F2B6-43B5-9C57-BBDA198CF7CB}"/>
                  </a:ext>
                </a:extLst>
              </p14:cNvPr>
              <p14:cNvContentPartPr/>
              <p14:nvPr/>
            </p14:nvContentPartPr>
            <p14:xfrm>
              <a:off x="2623350" y="3327799"/>
              <a:ext cx="210240" cy="30240"/>
            </p14:xfrm>
          </p:contentPart>
        </mc:Choice>
        <mc:Fallback xmlns="">
          <p:pic>
            <p:nvPicPr>
              <p:cNvPr id="20" name="Ink 19">
                <a:extLst>
                  <a:ext uri="{FF2B5EF4-FFF2-40B4-BE49-F238E27FC236}">
                    <a16:creationId xmlns:a16="http://schemas.microsoft.com/office/drawing/2014/main" id="{41807CC7-F2B6-43B5-9C57-BBDA198CF7CB}"/>
                  </a:ext>
                </a:extLst>
              </p:cNvPr>
              <p:cNvPicPr/>
              <p:nvPr/>
            </p:nvPicPr>
            <p:blipFill>
              <a:blip r:embed="rId35"/>
              <a:stretch>
                <a:fillRect/>
              </a:stretch>
            </p:blipFill>
            <p:spPr>
              <a:xfrm>
                <a:off x="2592030" y="3264799"/>
                <a:ext cx="272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C4FBE882-4B50-41DB-B39D-9B2B195371CE}"/>
                  </a:ext>
                </a:extLst>
              </p14:cNvPr>
              <p14:cNvContentPartPr/>
              <p14:nvPr/>
            </p14:nvContentPartPr>
            <p14:xfrm>
              <a:off x="1813710" y="3717679"/>
              <a:ext cx="3555000" cy="655200"/>
            </p14:xfrm>
          </p:contentPart>
        </mc:Choice>
        <mc:Fallback xmlns="">
          <p:pic>
            <p:nvPicPr>
              <p:cNvPr id="21" name="Ink 20">
                <a:extLst>
                  <a:ext uri="{FF2B5EF4-FFF2-40B4-BE49-F238E27FC236}">
                    <a16:creationId xmlns:a16="http://schemas.microsoft.com/office/drawing/2014/main" id="{C4FBE882-4B50-41DB-B39D-9B2B195371CE}"/>
                  </a:ext>
                </a:extLst>
              </p:cNvPr>
              <p:cNvPicPr/>
              <p:nvPr/>
            </p:nvPicPr>
            <p:blipFill>
              <a:blip r:embed="rId37"/>
              <a:stretch>
                <a:fillRect/>
              </a:stretch>
            </p:blipFill>
            <p:spPr>
              <a:xfrm>
                <a:off x="1782390" y="3654679"/>
                <a:ext cx="361764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D94F15BD-EC64-4B54-BA43-AACA077C6D81}"/>
                  </a:ext>
                </a:extLst>
              </p14:cNvPr>
              <p14:cNvContentPartPr/>
              <p14:nvPr/>
            </p14:nvContentPartPr>
            <p14:xfrm>
              <a:off x="1634070" y="3386479"/>
              <a:ext cx="4047480" cy="1024920"/>
            </p14:xfrm>
          </p:contentPart>
        </mc:Choice>
        <mc:Fallback xmlns="">
          <p:pic>
            <p:nvPicPr>
              <p:cNvPr id="22" name="Ink 21">
                <a:extLst>
                  <a:ext uri="{FF2B5EF4-FFF2-40B4-BE49-F238E27FC236}">
                    <a16:creationId xmlns:a16="http://schemas.microsoft.com/office/drawing/2014/main" id="{D94F15BD-EC64-4B54-BA43-AACA077C6D81}"/>
                  </a:ext>
                </a:extLst>
              </p:cNvPr>
              <p:cNvPicPr/>
              <p:nvPr/>
            </p:nvPicPr>
            <p:blipFill>
              <a:blip r:embed="rId39"/>
              <a:stretch>
                <a:fillRect/>
              </a:stretch>
            </p:blipFill>
            <p:spPr>
              <a:xfrm>
                <a:off x="1602750" y="3323479"/>
                <a:ext cx="411012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74794CF6-EDFF-4888-9B5D-566919094E42}"/>
                  </a:ext>
                </a:extLst>
              </p14:cNvPr>
              <p14:cNvContentPartPr/>
              <p14:nvPr/>
            </p14:nvContentPartPr>
            <p14:xfrm>
              <a:off x="5081790" y="3987319"/>
              <a:ext cx="31680" cy="60480"/>
            </p14:xfrm>
          </p:contentPart>
        </mc:Choice>
        <mc:Fallback xmlns="">
          <p:pic>
            <p:nvPicPr>
              <p:cNvPr id="23" name="Ink 22">
                <a:extLst>
                  <a:ext uri="{FF2B5EF4-FFF2-40B4-BE49-F238E27FC236}">
                    <a16:creationId xmlns:a16="http://schemas.microsoft.com/office/drawing/2014/main" id="{74794CF6-EDFF-4888-9B5D-566919094E42}"/>
                  </a:ext>
                </a:extLst>
              </p:cNvPr>
              <p:cNvPicPr/>
              <p:nvPr/>
            </p:nvPicPr>
            <p:blipFill>
              <a:blip r:embed="rId41"/>
              <a:stretch>
                <a:fillRect/>
              </a:stretch>
            </p:blipFill>
            <p:spPr>
              <a:xfrm>
                <a:off x="5050470" y="3924319"/>
                <a:ext cx="94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F68D793-9418-4165-A7EF-E0F3A1EEAA8E}"/>
                  </a:ext>
                </a:extLst>
              </p14:cNvPr>
              <p14:cNvContentPartPr/>
              <p14:nvPr/>
            </p14:nvContentPartPr>
            <p14:xfrm>
              <a:off x="2008830" y="4077319"/>
              <a:ext cx="1064520" cy="90360"/>
            </p14:xfrm>
          </p:contentPart>
        </mc:Choice>
        <mc:Fallback xmlns="">
          <p:pic>
            <p:nvPicPr>
              <p:cNvPr id="24" name="Ink 23">
                <a:extLst>
                  <a:ext uri="{FF2B5EF4-FFF2-40B4-BE49-F238E27FC236}">
                    <a16:creationId xmlns:a16="http://schemas.microsoft.com/office/drawing/2014/main" id="{7F68D793-9418-4165-A7EF-E0F3A1EEAA8E}"/>
                  </a:ext>
                </a:extLst>
              </p:cNvPr>
              <p:cNvPicPr/>
              <p:nvPr/>
            </p:nvPicPr>
            <p:blipFill>
              <a:blip r:embed="rId43"/>
              <a:stretch>
                <a:fillRect/>
              </a:stretch>
            </p:blipFill>
            <p:spPr>
              <a:xfrm>
                <a:off x="1977510" y="4014319"/>
                <a:ext cx="1127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AE3D49C1-FE32-44CA-91CC-04D4A2D7DF81}"/>
                  </a:ext>
                </a:extLst>
              </p14:cNvPr>
              <p14:cNvContentPartPr/>
              <p14:nvPr/>
            </p14:nvContentPartPr>
            <p14:xfrm>
              <a:off x="4511910" y="4167319"/>
              <a:ext cx="525240" cy="146880"/>
            </p14:xfrm>
          </p:contentPart>
        </mc:Choice>
        <mc:Fallback xmlns="">
          <p:pic>
            <p:nvPicPr>
              <p:cNvPr id="25" name="Ink 24">
                <a:extLst>
                  <a:ext uri="{FF2B5EF4-FFF2-40B4-BE49-F238E27FC236}">
                    <a16:creationId xmlns:a16="http://schemas.microsoft.com/office/drawing/2014/main" id="{AE3D49C1-FE32-44CA-91CC-04D4A2D7DF81}"/>
                  </a:ext>
                </a:extLst>
              </p:cNvPr>
              <p:cNvPicPr/>
              <p:nvPr/>
            </p:nvPicPr>
            <p:blipFill>
              <a:blip r:embed="rId45"/>
              <a:stretch>
                <a:fillRect/>
              </a:stretch>
            </p:blipFill>
            <p:spPr>
              <a:xfrm>
                <a:off x="4480590" y="4104319"/>
                <a:ext cx="587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B227EEA2-EC10-4739-867A-A20CC6743671}"/>
                  </a:ext>
                </a:extLst>
              </p14:cNvPr>
              <p14:cNvContentPartPr/>
              <p14:nvPr/>
            </p14:nvContentPartPr>
            <p14:xfrm>
              <a:off x="3792630" y="4407079"/>
              <a:ext cx="165240" cy="33120"/>
            </p14:xfrm>
          </p:contentPart>
        </mc:Choice>
        <mc:Fallback xmlns="">
          <p:pic>
            <p:nvPicPr>
              <p:cNvPr id="26" name="Ink 25">
                <a:extLst>
                  <a:ext uri="{FF2B5EF4-FFF2-40B4-BE49-F238E27FC236}">
                    <a16:creationId xmlns:a16="http://schemas.microsoft.com/office/drawing/2014/main" id="{B227EEA2-EC10-4739-867A-A20CC6743671}"/>
                  </a:ext>
                </a:extLst>
              </p:cNvPr>
              <p:cNvPicPr/>
              <p:nvPr/>
            </p:nvPicPr>
            <p:blipFill>
              <a:blip r:embed="rId47"/>
              <a:stretch>
                <a:fillRect/>
              </a:stretch>
            </p:blipFill>
            <p:spPr>
              <a:xfrm>
                <a:off x="3761310" y="4344079"/>
                <a:ext cx="227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AEE54BF0-A26F-4DE4-B5E4-052B165493DA}"/>
                  </a:ext>
                </a:extLst>
              </p14:cNvPr>
              <p14:cNvContentPartPr/>
              <p14:nvPr/>
            </p14:nvContentPartPr>
            <p14:xfrm>
              <a:off x="2398350" y="3302239"/>
              <a:ext cx="1874160" cy="118800"/>
            </p14:xfrm>
          </p:contentPart>
        </mc:Choice>
        <mc:Fallback xmlns="">
          <p:pic>
            <p:nvPicPr>
              <p:cNvPr id="27" name="Ink 26">
                <a:extLst>
                  <a:ext uri="{FF2B5EF4-FFF2-40B4-BE49-F238E27FC236}">
                    <a16:creationId xmlns:a16="http://schemas.microsoft.com/office/drawing/2014/main" id="{AEE54BF0-A26F-4DE4-B5E4-052B165493DA}"/>
                  </a:ext>
                </a:extLst>
              </p:cNvPr>
              <p:cNvPicPr/>
              <p:nvPr/>
            </p:nvPicPr>
            <p:blipFill>
              <a:blip r:embed="rId49"/>
              <a:stretch>
                <a:fillRect/>
              </a:stretch>
            </p:blipFill>
            <p:spPr>
              <a:xfrm>
                <a:off x="2367030" y="3239239"/>
                <a:ext cx="1936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C71FD85D-8B21-491E-B2A5-8C92B3CB8FB5}"/>
                  </a:ext>
                </a:extLst>
              </p14:cNvPr>
              <p14:cNvContentPartPr/>
              <p14:nvPr/>
            </p14:nvContentPartPr>
            <p14:xfrm>
              <a:off x="1169310" y="4821799"/>
              <a:ext cx="4810320" cy="249120"/>
            </p14:xfrm>
          </p:contentPart>
        </mc:Choice>
        <mc:Fallback xmlns="">
          <p:pic>
            <p:nvPicPr>
              <p:cNvPr id="28" name="Ink 27">
                <a:extLst>
                  <a:ext uri="{FF2B5EF4-FFF2-40B4-BE49-F238E27FC236}">
                    <a16:creationId xmlns:a16="http://schemas.microsoft.com/office/drawing/2014/main" id="{C71FD85D-8B21-491E-B2A5-8C92B3CB8FB5}"/>
                  </a:ext>
                </a:extLst>
              </p:cNvPr>
              <p:cNvPicPr/>
              <p:nvPr/>
            </p:nvPicPr>
            <p:blipFill>
              <a:blip r:embed="rId51"/>
              <a:stretch>
                <a:fillRect/>
              </a:stretch>
            </p:blipFill>
            <p:spPr>
              <a:xfrm>
                <a:off x="1137990" y="4758799"/>
                <a:ext cx="48729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A06CCE50-8EBC-4F1E-BF7E-146D1E4B0194}"/>
                  </a:ext>
                </a:extLst>
              </p14:cNvPr>
              <p14:cNvContentPartPr/>
              <p14:nvPr/>
            </p14:nvContentPartPr>
            <p14:xfrm>
              <a:off x="1139430" y="5749159"/>
              <a:ext cx="5291640" cy="213480"/>
            </p14:xfrm>
          </p:contentPart>
        </mc:Choice>
        <mc:Fallback xmlns="">
          <p:pic>
            <p:nvPicPr>
              <p:cNvPr id="29" name="Ink 28">
                <a:extLst>
                  <a:ext uri="{FF2B5EF4-FFF2-40B4-BE49-F238E27FC236}">
                    <a16:creationId xmlns:a16="http://schemas.microsoft.com/office/drawing/2014/main" id="{A06CCE50-8EBC-4F1E-BF7E-146D1E4B0194}"/>
                  </a:ext>
                </a:extLst>
              </p:cNvPr>
              <p:cNvPicPr/>
              <p:nvPr/>
            </p:nvPicPr>
            <p:blipFill>
              <a:blip r:embed="rId53"/>
              <a:stretch>
                <a:fillRect/>
              </a:stretch>
            </p:blipFill>
            <p:spPr>
              <a:xfrm>
                <a:off x="1108110" y="5686159"/>
                <a:ext cx="5354280" cy="339120"/>
              </a:xfrm>
              <a:prstGeom prst="rect">
                <a:avLst/>
              </a:prstGeom>
            </p:spPr>
          </p:pic>
        </mc:Fallback>
      </mc:AlternateContent>
    </p:spTree>
    <p:extLst>
      <p:ext uri="{BB962C8B-B14F-4D97-AF65-F5344CB8AC3E}">
        <p14:creationId xmlns:p14="http://schemas.microsoft.com/office/powerpoint/2010/main" val="409642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Rotation of Galaxies</a:t>
            </a:r>
          </a:p>
        </p:txBody>
      </p:sp>
      <p:pic>
        <p:nvPicPr>
          <p:cNvPr id="4" name="galrot_ani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85800" y="2286000"/>
            <a:ext cx="7772400" cy="3886200"/>
          </a:xfrm>
        </p:spPr>
      </p:pic>
      <p:sp>
        <p:nvSpPr>
          <p:cNvPr id="5" name="Rectangle 4"/>
          <p:cNvSpPr/>
          <p:nvPr/>
        </p:nvSpPr>
        <p:spPr>
          <a:xfrm>
            <a:off x="5715000" y="1788467"/>
            <a:ext cx="2492990" cy="461665"/>
          </a:xfrm>
          <a:prstGeom prst="rect">
            <a:avLst/>
          </a:prstGeom>
        </p:spPr>
        <p:txBody>
          <a:bodyPr wrap="none">
            <a:spAutoFit/>
          </a:bodyPr>
          <a:lstStyle/>
          <a:p>
            <a:r>
              <a:rPr lang="en-US" dirty="0">
                <a:solidFill>
                  <a:schemeClr val="bg1"/>
                </a:solidFill>
              </a:rPr>
              <a:t>With Dark Matter</a:t>
            </a:r>
          </a:p>
        </p:txBody>
      </p:sp>
      <p:sp>
        <p:nvSpPr>
          <p:cNvPr id="6" name="Rectangle 5"/>
          <p:cNvSpPr/>
          <p:nvPr/>
        </p:nvSpPr>
        <p:spPr>
          <a:xfrm>
            <a:off x="1143000" y="1824335"/>
            <a:ext cx="2920992" cy="461665"/>
          </a:xfrm>
          <a:prstGeom prst="rect">
            <a:avLst/>
          </a:prstGeom>
        </p:spPr>
        <p:txBody>
          <a:bodyPr wrap="none">
            <a:spAutoFit/>
          </a:bodyPr>
          <a:lstStyle/>
          <a:p>
            <a:r>
              <a:rPr lang="en-US" dirty="0">
                <a:solidFill>
                  <a:schemeClr val="bg1"/>
                </a:solidFill>
              </a:rPr>
              <a:t>Without Dark Matter</a:t>
            </a:r>
          </a:p>
        </p:txBody>
      </p:sp>
    </p:spTree>
    <p:extLst>
      <p:ext uri="{BB962C8B-B14F-4D97-AF65-F5344CB8AC3E}">
        <p14:creationId xmlns:p14="http://schemas.microsoft.com/office/powerpoint/2010/main" val="7105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2464</TotalTime>
  <Words>891</Words>
  <Application>Microsoft Office PowerPoint</Application>
  <PresentationFormat>On-screen Show (4:3)</PresentationFormat>
  <Paragraphs>96</Paragraphs>
  <Slides>28</Slides>
  <Notes>18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ＭＳ Ｐゴシック</vt:lpstr>
      <vt:lpstr>Arial</vt:lpstr>
      <vt:lpstr>Cambria Math</vt:lpstr>
      <vt:lpstr>Blank Presentation</vt:lpstr>
      <vt:lpstr>Learning Goals:</vt:lpstr>
      <vt:lpstr>4/27/18</vt:lpstr>
      <vt:lpstr>Disclaimer</vt:lpstr>
      <vt:lpstr>Dark Matter and Dark Energy</vt:lpstr>
      <vt:lpstr>Questions of the Day</vt:lpstr>
      <vt:lpstr>Matter in the Universe Today Reminder E=mc^2</vt:lpstr>
      <vt:lpstr>PowerPoint Presentation</vt:lpstr>
      <vt:lpstr>PowerPoint Presentation</vt:lpstr>
      <vt:lpstr>Rotation of Galaxies</vt:lpstr>
      <vt:lpstr>Galaxy Clusters orbiting a common center of gravity</vt:lpstr>
      <vt:lpstr>Gravitational Lensing</vt:lpstr>
      <vt:lpstr>Dark Matter around our own Milky Way Galaxy (determined through weak gravitational lensing) </vt:lpstr>
      <vt:lpstr>https://www.youtube.com/watch?v=C8ZOgKIsqEA</vt:lpstr>
      <vt:lpstr>https://www.youtube.com/watch?v=VL6ZNHiqP9A</vt:lpstr>
      <vt:lpstr>PowerPoint Presentation</vt:lpstr>
      <vt:lpstr>What is Dark Matter?</vt:lpstr>
      <vt:lpstr>Matter and Energy are equivalent</vt:lpstr>
      <vt:lpstr>What’s the Universe Made Of?</vt:lpstr>
      <vt:lpstr>What is Dark Energy?</vt:lpstr>
      <vt:lpstr>Nature of Expansion Today</vt:lpstr>
      <vt:lpstr>PowerPoint Presentation</vt:lpstr>
      <vt:lpstr>PowerPoint Presentation</vt:lpstr>
      <vt:lpstr>https://www.youtube.com/watch?v=7Yc2iVxF_Ek</vt:lpstr>
      <vt:lpstr>https://www.youtube.com/watch?v=ATwVApurIQ4</vt:lpstr>
      <vt:lpstr>Compare and Contrast</vt:lpstr>
      <vt:lpstr>Compare and Contrast</vt:lpstr>
      <vt:lpstr>https://www.youtube.com/watch?v=QAa2O_8wBUQ</vt:lpstr>
      <vt:lpstr>What is Dark Energy and Dark Matter? How do we even know they exist? </vt:lpstr>
    </vt:vector>
  </TitlesOfParts>
  <Company>Hally 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Bang Theory:</dc:title>
  <dc:creator>Hally Stone</dc:creator>
  <cp:lastModifiedBy>Other</cp:lastModifiedBy>
  <cp:revision>138</cp:revision>
  <dcterms:created xsi:type="dcterms:W3CDTF">2010-08-04T01:36:04Z</dcterms:created>
  <dcterms:modified xsi:type="dcterms:W3CDTF">2018-04-27T18:07:24Z</dcterms:modified>
</cp:coreProperties>
</file>